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431" r:id="rId3"/>
    <p:sldId id="341" r:id="rId4"/>
    <p:sldId id="418" r:id="rId5"/>
    <p:sldId id="419" r:id="rId6"/>
    <p:sldId id="420" r:id="rId7"/>
    <p:sldId id="421" r:id="rId8"/>
    <p:sldId id="398" r:id="rId9"/>
    <p:sldId id="393" r:id="rId10"/>
    <p:sldId id="397" r:id="rId11"/>
    <p:sldId id="422" r:id="rId12"/>
    <p:sldId id="423" r:id="rId13"/>
    <p:sldId id="424" r:id="rId14"/>
    <p:sldId id="425" r:id="rId15"/>
    <p:sldId id="426" r:id="rId16"/>
    <p:sldId id="427" r:id="rId17"/>
    <p:sldId id="429" r:id="rId18"/>
    <p:sldId id="428" r:id="rId19"/>
    <p:sldId id="454" r:id="rId20"/>
    <p:sldId id="433" r:id="rId21"/>
    <p:sldId id="432" r:id="rId22"/>
    <p:sldId id="434" r:id="rId23"/>
    <p:sldId id="435" r:id="rId24"/>
    <p:sldId id="436" r:id="rId25"/>
    <p:sldId id="437" r:id="rId26"/>
    <p:sldId id="438" r:id="rId27"/>
    <p:sldId id="444" r:id="rId28"/>
    <p:sldId id="439" r:id="rId29"/>
    <p:sldId id="440" r:id="rId30"/>
    <p:sldId id="441" r:id="rId31"/>
    <p:sldId id="413" r:id="rId32"/>
    <p:sldId id="442" r:id="rId33"/>
    <p:sldId id="416" r:id="rId34"/>
    <p:sldId id="451" r:id="rId35"/>
    <p:sldId id="379" r:id="rId36"/>
    <p:sldId id="453" r:id="rId37"/>
  </p:sldIdLst>
  <p:sldSz cx="10152063" cy="7596188"/>
  <p:notesSz cx="7596188" cy="1015206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3034FAB-6B6E-E848-B766-73D5D9F0EDDD}">
          <p14:sldIdLst>
            <p14:sldId id="256"/>
            <p14:sldId id="431"/>
            <p14:sldId id="341"/>
            <p14:sldId id="418"/>
            <p14:sldId id="419"/>
            <p14:sldId id="420"/>
            <p14:sldId id="421"/>
            <p14:sldId id="398"/>
            <p14:sldId id="393"/>
            <p14:sldId id="397"/>
            <p14:sldId id="422"/>
            <p14:sldId id="423"/>
            <p14:sldId id="424"/>
            <p14:sldId id="425"/>
            <p14:sldId id="426"/>
            <p14:sldId id="427"/>
            <p14:sldId id="429"/>
            <p14:sldId id="428"/>
            <p14:sldId id="454"/>
            <p14:sldId id="433"/>
            <p14:sldId id="432"/>
            <p14:sldId id="434"/>
            <p14:sldId id="435"/>
            <p14:sldId id="436"/>
            <p14:sldId id="437"/>
            <p14:sldId id="438"/>
            <p14:sldId id="444"/>
            <p14:sldId id="439"/>
            <p14:sldId id="440"/>
            <p14:sldId id="441"/>
            <p14:sldId id="413"/>
            <p14:sldId id="442"/>
            <p14:sldId id="416"/>
            <p14:sldId id="451"/>
            <p14:sldId id="379"/>
            <p14:sldId id="4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>
          <p15:clr>
            <a:srgbClr val="A4A3A4"/>
          </p15:clr>
        </p15:guide>
        <p15:guide id="2" pos="32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808080"/>
    <a:srgbClr val="FF6600"/>
    <a:srgbClr val="FFA366"/>
    <a:srgbClr val="FF0000"/>
    <a:srgbClr val="003399"/>
    <a:srgbClr val="FF8534"/>
    <a:srgbClr val="FF6601"/>
    <a:srgbClr val="297EB8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C2D47C-6931-447B-AD40-F8F6C45EB288}" v="71" dt="2020-09-14T09:43:03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8"/>
    <p:restoredTop sz="93721" autoAdjust="0"/>
  </p:normalViewPr>
  <p:slideViewPr>
    <p:cSldViewPr snapToGrid="0">
      <p:cViewPr varScale="1">
        <p:scale>
          <a:sx n="93" d="100"/>
          <a:sy n="93" d="100"/>
        </p:scale>
        <p:origin x="1696" y="192"/>
      </p:cViewPr>
      <p:guideLst>
        <p:guide orient="horz" pos="1392"/>
        <p:guide pos="32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Qianxiao" userId="64a5c823-0c12-42a3-894d-a19ad3bb3348" providerId="ADAL" clId="{81698419-0CE1-4AB7-9269-FE683E3FF052}"/>
    <pc:docChg chg="undo redo custSel addSld delSld modSld sldOrd modSection">
      <pc:chgData name="Li Qianxiao" userId="64a5c823-0c12-42a3-894d-a19ad3bb3348" providerId="ADAL" clId="{81698419-0CE1-4AB7-9269-FE683E3FF052}" dt="2019-08-23T10:48:19.801" v="10751"/>
      <pc:docMkLst>
        <pc:docMk/>
      </pc:docMkLst>
    </pc:docChg>
  </pc:docChgLst>
  <pc:docChgLst>
    <pc:chgData name="Li Qianxiao" userId="64a5c823-0c12-42a3-894d-a19ad3bb3348" providerId="ADAL" clId="{3545BF3D-ACDF-496F-9B08-8D1A11FF950A}"/>
    <pc:docChg chg="undo custSel addSld delSld modSld sldOrd modSection">
      <pc:chgData name="Li Qianxiao" userId="64a5c823-0c12-42a3-894d-a19ad3bb3348" providerId="ADAL" clId="{3545BF3D-ACDF-496F-9B08-8D1A11FF950A}" dt="2019-08-16T07:00:23.752" v="3165" actId="20577"/>
      <pc:docMkLst>
        <pc:docMk/>
      </pc:docMkLst>
    </pc:docChg>
  </pc:docChgLst>
  <pc:docChgLst>
    <pc:chgData name="Li Qianxiao" userId="64a5c823-0c12-42a3-894d-a19ad3bb3348" providerId="ADAL" clId="{4BFFCA05-36DA-1B44-8FAB-D82936E633B4}"/>
    <pc:docChg chg="custSel modSld">
      <pc:chgData name="Li Qianxiao" userId="64a5c823-0c12-42a3-894d-a19ad3bb3348" providerId="ADAL" clId="{4BFFCA05-36DA-1B44-8FAB-D82936E633B4}" dt="2019-09-06T14:13:33.419" v="7" actId="1076"/>
      <pc:docMkLst>
        <pc:docMk/>
      </pc:docMkLst>
      <pc:sldChg chg="modSp">
        <pc:chgData name="Li Qianxiao" userId="64a5c823-0c12-42a3-894d-a19ad3bb3348" providerId="ADAL" clId="{4BFFCA05-36DA-1B44-8FAB-D82936E633B4}" dt="2019-09-06T14:11:44.720" v="3" actId="20577"/>
        <pc:sldMkLst>
          <pc:docMk/>
          <pc:sldMk cId="0" sldId="256"/>
        </pc:sldMkLst>
        <pc:spChg chg="mod">
          <ac:chgData name="Li Qianxiao" userId="64a5c823-0c12-42a3-894d-a19ad3bb3348" providerId="ADAL" clId="{4BFFCA05-36DA-1B44-8FAB-D82936E633B4}" dt="2019-09-06T14:11:44.720" v="3" actId="20577"/>
          <ac:spMkLst>
            <pc:docMk/>
            <pc:sldMk cId="0" sldId="256"/>
            <ac:spMk id="3075" creationId="{6177526B-ACB8-C841-8469-9ABF05E68075}"/>
          </ac:spMkLst>
        </pc:spChg>
      </pc:sldChg>
    </pc:docChg>
  </pc:docChgLst>
  <pc:docChgLst>
    <pc:chgData name="Qianxiao Li" userId="64a5c823-0c12-42a3-894d-a19ad3bb3348" providerId="ADAL" clId="{04FA87E8-1F95-4E92-8753-02DCC28E8E5D}"/>
    <pc:docChg chg="undo custSel mod addSld delSld modSld modSection">
      <pc:chgData name="Qianxiao Li" userId="64a5c823-0c12-42a3-894d-a19ad3bb3348" providerId="ADAL" clId="{04FA87E8-1F95-4E92-8753-02DCC28E8E5D}" dt="2019-08-21T16:46:26.653" v="5934" actId="2696"/>
      <pc:docMkLst>
        <pc:docMk/>
      </pc:docMkLst>
    </pc:docChg>
  </pc:docChgLst>
  <pc:docChgLst>
    <pc:chgData name="Li Qianxiao" userId="64a5c823-0c12-42a3-894d-a19ad3bb3348" providerId="ADAL" clId="{1AD14175-7F79-FB45-9862-28D287C912B9}"/>
    <pc:docChg chg="undo custSel mod addSld delSld modSld sldOrd modSection">
      <pc:chgData name="Li Qianxiao" userId="64a5c823-0c12-42a3-894d-a19ad3bb3348" providerId="ADAL" clId="{1AD14175-7F79-FB45-9862-28D287C912B9}" dt="2019-09-20T10:02:48.541" v="10638"/>
      <pc:docMkLst>
        <pc:docMk/>
      </pc:docMkLst>
      <pc:sldChg chg="modSp add ord modAnim">
        <pc:chgData name="Li Qianxiao" userId="64a5c823-0c12-42a3-894d-a19ad3bb3348" providerId="ADAL" clId="{1AD14175-7F79-FB45-9862-28D287C912B9}" dt="2019-09-20T09:34:50.762" v="9690"/>
        <pc:sldMkLst>
          <pc:docMk/>
          <pc:sldMk cId="2546600992" sldId="341"/>
        </pc:sldMkLst>
        <pc:spChg chg="mod">
          <ac:chgData name="Li Qianxiao" userId="64a5c823-0c12-42a3-894d-a19ad3bb3348" providerId="ADAL" clId="{1AD14175-7F79-FB45-9862-28D287C912B9}" dt="2019-09-19T13:15:04.770" v="535"/>
          <ac:spMkLst>
            <pc:docMk/>
            <pc:sldMk cId="2546600992" sldId="341"/>
            <ac:spMk id="4" creationId="{88DB6792-EF30-9546-8F41-D26D4C38790C}"/>
          </ac:spMkLst>
        </pc:spChg>
      </pc:sldChg>
      <pc:sldChg chg="del">
        <pc:chgData name="Li Qianxiao" userId="64a5c823-0c12-42a3-894d-a19ad3bb3348" providerId="ADAL" clId="{1AD14175-7F79-FB45-9862-28D287C912B9}" dt="2019-09-20T09:19:55.387" v="8908" actId="2696"/>
        <pc:sldMkLst>
          <pc:docMk/>
          <pc:sldMk cId="2604989859" sldId="342"/>
        </pc:sldMkLst>
      </pc:sldChg>
      <pc:sldChg chg="del">
        <pc:chgData name="Li Qianxiao" userId="64a5c823-0c12-42a3-894d-a19ad3bb3348" providerId="ADAL" clId="{1AD14175-7F79-FB45-9862-28D287C912B9}" dt="2019-09-20T09:19:55.191" v="8904" actId="2696"/>
        <pc:sldMkLst>
          <pc:docMk/>
          <pc:sldMk cId="90713705" sldId="347"/>
        </pc:sldMkLst>
      </pc:sldChg>
      <pc:sldChg chg="del">
        <pc:chgData name="Li Qianxiao" userId="64a5c823-0c12-42a3-894d-a19ad3bb3348" providerId="ADAL" clId="{1AD14175-7F79-FB45-9862-28D287C912B9}" dt="2019-09-20T09:19:55.235" v="8906" actId="2696"/>
        <pc:sldMkLst>
          <pc:docMk/>
          <pc:sldMk cId="3950224825" sldId="349"/>
        </pc:sldMkLst>
      </pc:sldChg>
      <pc:sldChg chg="del">
        <pc:chgData name="Li Qianxiao" userId="64a5c823-0c12-42a3-894d-a19ad3bb3348" providerId="ADAL" clId="{1AD14175-7F79-FB45-9862-28D287C912B9}" dt="2019-09-20T09:19:55.285" v="8907" actId="2696"/>
        <pc:sldMkLst>
          <pc:docMk/>
          <pc:sldMk cId="2846858727" sldId="350"/>
        </pc:sldMkLst>
      </pc:sldChg>
      <pc:sldChg chg="del">
        <pc:chgData name="Li Qianxiao" userId="64a5c823-0c12-42a3-894d-a19ad3bb3348" providerId="ADAL" clId="{1AD14175-7F79-FB45-9862-28D287C912B9}" dt="2019-09-20T09:19:55.507" v="8910" actId="2696"/>
        <pc:sldMkLst>
          <pc:docMk/>
          <pc:sldMk cId="2510349306" sldId="351"/>
        </pc:sldMkLst>
      </pc:sldChg>
      <pc:sldChg chg="del">
        <pc:chgData name="Li Qianxiao" userId="64a5c823-0c12-42a3-894d-a19ad3bb3348" providerId="ADAL" clId="{1AD14175-7F79-FB45-9862-28D287C912B9}" dt="2019-09-20T09:19:57.282" v="8925" actId="2696"/>
        <pc:sldMkLst>
          <pc:docMk/>
          <pc:sldMk cId="371120332" sldId="352"/>
        </pc:sldMkLst>
      </pc:sldChg>
      <pc:sldChg chg="del">
        <pc:chgData name="Li Qianxiao" userId="64a5c823-0c12-42a3-894d-a19ad3bb3348" providerId="ADAL" clId="{1AD14175-7F79-FB45-9862-28D287C912B9}" dt="2019-09-20T09:19:55.430" v="8909" actId="2696"/>
        <pc:sldMkLst>
          <pc:docMk/>
          <pc:sldMk cId="2954042832" sldId="353"/>
        </pc:sldMkLst>
      </pc:sldChg>
      <pc:sldChg chg="del">
        <pc:chgData name="Li Qianxiao" userId="64a5c823-0c12-42a3-894d-a19ad3bb3348" providerId="ADAL" clId="{1AD14175-7F79-FB45-9862-28D287C912B9}" dt="2019-09-20T09:19:55.658" v="8911" actId="2696"/>
        <pc:sldMkLst>
          <pc:docMk/>
          <pc:sldMk cId="3560806024" sldId="354"/>
        </pc:sldMkLst>
      </pc:sldChg>
      <pc:sldChg chg="del">
        <pc:chgData name="Li Qianxiao" userId="64a5c823-0c12-42a3-894d-a19ad3bb3348" providerId="ADAL" clId="{1AD14175-7F79-FB45-9862-28D287C912B9}" dt="2019-09-20T09:19:55.891" v="8912" actId="2696"/>
        <pc:sldMkLst>
          <pc:docMk/>
          <pc:sldMk cId="1597900157" sldId="355"/>
        </pc:sldMkLst>
      </pc:sldChg>
      <pc:sldChg chg="del">
        <pc:chgData name="Li Qianxiao" userId="64a5c823-0c12-42a3-894d-a19ad3bb3348" providerId="ADAL" clId="{1AD14175-7F79-FB45-9862-28D287C912B9}" dt="2019-09-20T09:19:56.045" v="8913" actId="2696"/>
        <pc:sldMkLst>
          <pc:docMk/>
          <pc:sldMk cId="1250356166" sldId="356"/>
        </pc:sldMkLst>
      </pc:sldChg>
      <pc:sldChg chg="del">
        <pc:chgData name="Li Qianxiao" userId="64a5c823-0c12-42a3-894d-a19ad3bb3348" providerId="ADAL" clId="{1AD14175-7F79-FB45-9862-28D287C912B9}" dt="2019-09-20T09:19:56.424" v="8920" actId="2696"/>
        <pc:sldMkLst>
          <pc:docMk/>
          <pc:sldMk cId="525625079" sldId="357"/>
        </pc:sldMkLst>
      </pc:sldChg>
      <pc:sldChg chg="del">
        <pc:chgData name="Li Qianxiao" userId="64a5c823-0c12-42a3-894d-a19ad3bb3348" providerId="ADAL" clId="{1AD14175-7F79-FB45-9862-28D287C912B9}" dt="2019-09-20T09:19:57.121" v="8924" actId="2696"/>
        <pc:sldMkLst>
          <pc:docMk/>
          <pc:sldMk cId="36107165" sldId="358"/>
        </pc:sldMkLst>
      </pc:sldChg>
      <pc:sldChg chg="del">
        <pc:chgData name="Li Qianxiao" userId="64a5c823-0c12-42a3-894d-a19ad3bb3348" providerId="ADAL" clId="{1AD14175-7F79-FB45-9862-28D287C912B9}" dt="2019-09-20T09:19:56.144" v="8914" actId="2696"/>
        <pc:sldMkLst>
          <pc:docMk/>
          <pc:sldMk cId="1446038653" sldId="359"/>
        </pc:sldMkLst>
      </pc:sldChg>
      <pc:sldChg chg="del">
        <pc:chgData name="Li Qianxiao" userId="64a5c823-0c12-42a3-894d-a19ad3bb3348" providerId="ADAL" clId="{1AD14175-7F79-FB45-9862-28D287C912B9}" dt="2019-09-20T09:19:56.406" v="8917" actId="2696"/>
        <pc:sldMkLst>
          <pc:docMk/>
          <pc:sldMk cId="3501168553" sldId="360"/>
        </pc:sldMkLst>
      </pc:sldChg>
      <pc:sldChg chg="del">
        <pc:chgData name="Li Qianxiao" userId="64a5c823-0c12-42a3-894d-a19ad3bb3348" providerId="ADAL" clId="{1AD14175-7F79-FB45-9862-28D287C912B9}" dt="2019-09-20T09:19:56.194" v="8915" actId="2696"/>
        <pc:sldMkLst>
          <pc:docMk/>
          <pc:sldMk cId="33262954" sldId="361"/>
        </pc:sldMkLst>
      </pc:sldChg>
      <pc:sldChg chg="del">
        <pc:chgData name="Li Qianxiao" userId="64a5c823-0c12-42a3-894d-a19ad3bb3348" providerId="ADAL" clId="{1AD14175-7F79-FB45-9862-28D287C912B9}" dt="2019-09-20T09:19:56.266" v="8916" actId="2696"/>
        <pc:sldMkLst>
          <pc:docMk/>
          <pc:sldMk cId="998256451" sldId="362"/>
        </pc:sldMkLst>
      </pc:sldChg>
      <pc:sldChg chg="del">
        <pc:chgData name="Li Qianxiao" userId="64a5c823-0c12-42a3-894d-a19ad3bb3348" providerId="ADAL" clId="{1AD14175-7F79-FB45-9862-28D287C912B9}" dt="2019-09-20T09:19:56.413" v="8918" actId="2696"/>
        <pc:sldMkLst>
          <pc:docMk/>
          <pc:sldMk cId="3471897245" sldId="363"/>
        </pc:sldMkLst>
      </pc:sldChg>
      <pc:sldChg chg="del">
        <pc:chgData name="Li Qianxiao" userId="64a5c823-0c12-42a3-894d-a19ad3bb3348" providerId="ADAL" clId="{1AD14175-7F79-FB45-9862-28D287C912B9}" dt="2019-09-20T09:19:56.417" v="8919" actId="2696"/>
        <pc:sldMkLst>
          <pc:docMk/>
          <pc:sldMk cId="3311278153" sldId="364"/>
        </pc:sldMkLst>
      </pc:sldChg>
      <pc:sldChg chg="del">
        <pc:chgData name="Li Qianxiao" userId="64a5c823-0c12-42a3-894d-a19ad3bb3348" providerId="ADAL" clId="{1AD14175-7F79-FB45-9862-28D287C912B9}" dt="2019-09-20T09:19:56.479" v="8921" actId="2696"/>
        <pc:sldMkLst>
          <pc:docMk/>
          <pc:sldMk cId="952424513" sldId="365"/>
        </pc:sldMkLst>
      </pc:sldChg>
      <pc:sldChg chg="del">
        <pc:chgData name="Li Qianxiao" userId="64a5c823-0c12-42a3-894d-a19ad3bb3348" providerId="ADAL" clId="{1AD14175-7F79-FB45-9862-28D287C912B9}" dt="2019-09-20T09:19:56.645" v="8922" actId="2696"/>
        <pc:sldMkLst>
          <pc:docMk/>
          <pc:sldMk cId="2979994112" sldId="366"/>
        </pc:sldMkLst>
      </pc:sldChg>
      <pc:sldChg chg="del">
        <pc:chgData name="Li Qianxiao" userId="64a5c823-0c12-42a3-894d-a19ad3bb3348" providerId="ADAL" clId="{1AD14175-7F79-FB45-9862-28D287C912B9}" dt="2019-09-20T09:19:56.899" v="8923" actId="2696"/>
        <pc:sldMkLst>
          <pc:docMk/>
          <pc:sldMk cId="2300501518" sldId="367"/>
        </pc:sldMkLst>
      </pc:sldChg>
      <pc:sldChg chg="del">
        <pc:chgData name="Li Qianxiao" userId="64a5c823-0c12-42a3-894d-a19ad3bb3348" providerId="ADAL" clId="{1AD14175-7F79-FB45-9862-28D287C912B9}" dt="2019-09-20T09:19:57.359" v="8926" actId="2696"/>
        <pc:sldMkLst>
          <pc:docMk/>
          <pc:sldMk cId="3921146296" sldId="368"/>
        </pc:sldMkLst>
      </pc:sldChg>
      <pc:sldChg chg="del">
        <pc:chgData name="Li Qianxiao" userId="64a5c823-0c12-42a3-894d-a19ad3bb3348" providerId="ADAL" clId="{1AD14175-7F79-FB45-9862-28D287C912B9}" dt="2019-09-20T09:19:57.374" v="8927" actId="2696"/>
        <pc:sldMkLst>
          <pc:docMk/>
          <pc:sldMk cId="2808396951" sldId="372"/>
        </pc:sldMkLst>
      </pc:sldChg>
      <pc:sldChg chg="del">
        <pc:chgData name="Li Qianxiao" userId="64a5c823-0c12-42a3-894d-a19ad3bb3348" providerId="ADAL" clId="{1AD14175-7F79-FB45-9862-28D287C912B9}" dt="2019-09-20T09:19:57.425" v="8929" actId="2696"/>
        <pc:sldMkLst>
          <pc:docMk/>
          <pc:sldMk cId="442776380" sldId="373"/>
        </pc:sldMkLst>
      </pc:sldChg>
      <pc:sldChg chg="del">
        <pc:chgData name="Li Qianxiao" userId="64a5c823-0c12-42a3-894d-a19ad3bb3348" providerId="ADAL" clId="{1AD14175-7F79-FB45-9862-28D287C912B9}" dt="2019-09-20T09:19:57.415" v="8928" actId="2696"/>
        <pc:sldMkLst>
          <pc:docMk/>
          <pc:sldMk cId="3505357070" sldId="374"/>
        </pc:sldMkLst>
      </pc:sldChg>
      <pc:sldChg chg="del">
        <pc:chgData name="Li Qianxiao" userId="64a5c823-0c12-42a3-894d-a19ad3bb3348" providerId="ADAL" clId="{1AD14175-7F79-FB45-9862-28D287C912B9}" dt="2019-09-20T09:19:57.446" v="8931" actId="2696"/>
        <pc:sldMkLst>
          <pc:docMk/>
          <pc:sldMk cId="3090630297" sldId="375"/>
        </pc:sldMkLst>
      </pc:sldChg>
      <pc:sldChg chg="del">
        <pc:chgData name="Li Qianxiao" userId="64a5c823-0c12-42a3-894d-a19ad3bb3348" providerId="ADAL" clId="{1AD14175-7F79-FB45-9862-28D287C912B9}" dt="2019-09-20T09:19:57.472" v="8932" actId="2696"/>
        <pc:sldMkLst>
          <pc:docMk/>
          <pc:sldMk cId="3258844373" sldId="376"/>
        </pc:sldMkLst>
      </pc:sldChg>
      <pc:sldChg chg="del">
        <pc:chgData name="Li Qianxiao" userId="64a5c823-0c12-42a3-894d-a19ad3bb3348" providerId="ADAL" clId="{1AD14175-7F79-FB45-9862-28D287C912B9}" dt="2019-09-20T09:19:57.492" v="8933" actId="2696"/>
        <pc:sldMkLst>
          <pc:docMk/>
          <pc:sldMk cId="1166829141" sldId="377"/>
        </pc:sldMkLst>
      </pc:sldChg>
      <pc:sldChg chg="modSp">
        <pc:chgData name="Li Qianxiao" userId="64a5c823-0c12-42a3-894d-a19ad3bb3348" providerId="ADAL" clId="{1AD14175-7F79-FB45-9862-28D287C912B9}" dt="2019-09-20T09:52:31.005" v="10456" actId="20577"/>
        <pc:sldMkLst>
          <pc:docMk/>
          <pc:sldMk cId="244521170" sldId="379"/>
        </pc:sldMkLst>
        <pc:spChg chg="mod">
          <ac:chgData name="Li Qianxiao" userId="64a5c823-0c12-42a3-894d-a19ad3bb3348" providerId="ADAL" clId="{1AD14175-7F79-FB45-9862-28D287C912B9}" dt="2019-09-20T09:52:31.005" v="10456" actId="20577"/>
          <ac:spMkLst>
            <pc:docMk/>
            <pc:sldMk cId="244521170" sldId="379"/>
            <ac:spMk id="4" creationId="{24852852-65A7-43B6-8A77-A72ABF1EB067}"/>
          </ac:spMkLst>
        </pc:spChg>
      </pc:sldChg>
      <pc:sldChg chg="modSp">
        <pc:chgData name="Li Qianxiao" userId="64a5c823-0c12-42a3-894d-a19ad3bb3348" providerId="ADAL" clId="{1AD14175-7F79-FB45-9862-28D287C912B9}" dt="2019-09-20T09:53:11.776" v="10581" actId="20577"/>
        <pc:sldMkLst>
          <pc:docMk/>
          <pc:sldMk cId="1299508482" sldId="380"/>
        </pc:sldMkLst>
        <pc:spChg chg="mod">
          <ac:chgData name="Li Qianxiao" userId="64a5c823-0c12-42a3-894d-a19ad3bb3348" providerId="ADAL" clId="{1AD14175-7F79-FB45-9862-28D287C912B9}" dt="2019-09-20T09:25:14.961" v="9311" actId="20577"/>
          <ac:spMkLst>
            <pc:docMk/>
            <pc:sldMk cId="1299508482" sldId="380"/>
            <ac:spMk id="2" creationId="{F92A2827-BF16-4F70-9085-F6BC2E536932}"/>
          </ac:spMkLst>
        </pc:spChg>
        <pc:spChg chg="mod">
          <ac:chgData name="Li Qianxiao" userId="64a5c823-0c12-42a3-894d-a19ad3bb3348" providerId="ADAL" clId="{1AD14175-7F79-FB45-9862-28D287C912B9}" dt="2019-09-20T09:53:11.776" v="10581" actId="20577"/>
          <ac:spMkLst>
            <pc:docMk/>
            <pc:sldMk cId="1299508482" sldId="380"/>
            <ac:spMk id="4" creationId="{4F4E2FD2-A49B-461E-9E1A-FCDDC1D3E07D}"/>
          </ac:spMkLst>
        </pc:spChg>
      </pc:sldChg>
      <pc:sldChg chg="del">
        <pc:chgData name="Li Qianxiao" userId="64a5c823-0c12-42a3-894d-a19ad3bb3348" providerId="ADAL" clId="{1AD14175-7F79-FB45-9862-28D287C912B9}" dt="2019-09-20T09:19:55.218" v="8905" actId="2696"/>
        <pc:sldMkLst>
          <pc:docMk/>
          <pc:sldMk cId="3519401163" sldId="381"/>
        </pc:sldMkLst>
      </pc:sldChg>
      <pc:sldChg chg="del">
        <pc:chgData name="Li Qianxiao" userId="64a5c823-0c12-42a3-894d-a19ad3bb3348" providerId="ADAL" clId="{1AD14175-7F79-FB45-9862-28D287C912B9}" dt="2019-09-20T09:19:57.431" v="8930" actId="2696"/>
        <pc:sldMkLst>
          <pc:docMk/>
          <pc:sldMk cId="877342949" sldId="382"/>
        </pc:sldMkLst>
      </pc:sldChg>
      <pc:sldChg chg="del">
        <pc:chgData name="Li Qianxiao" userId="64a5c823-0c12-42a3-894d-a19ad3bb3348" providerId="ADAL" clId="{1AD14175-7F79-FB45-9862-28D287C912B9}" dt="2019-09-20T09:19:54.617" v="8894" actId="2696"/>
        <pc:sldMkLst>
          <pc:docMk/>
          <pc:sldMk cId="3963915079" sldId="383"/>
        </pc:sldMkLst>
      </pc:sldChg>
      <pc:sldChg chg="del">
        <pc:chgData name="Li Qianxiao" userId="64a5c823-0c12-42a3-894d-a19ad3bb3348" providerId="ADAL" clId="{1AD14175-7F79-FB45-9862-28D287C912B9}" dt="2019-09-20T09:19:54.938" v="8896" actId="2696"/>
        <pc:sldMkLst>
          <pc:docMk/>
          <pc:sldMk cId="2802418922" sldId="384"/>
        </pc:sldMkLst>
      </pc:sldChg>
      <pc:sldChg chg="del">
        <pc:chgData name="Li Qianxiao" userId="64a5c823-0c12-42a3-894d-a19ad3bb3348" providerId="ADAL" clId="{1AD14175-7F79-FB45-9862-28D287C912B9}" dt="2019-09-20T09:19:55.084" v="8897" actId="2696"/>
        <pc:sldMkLst>
          <pc:docMk/>
          <pc:sldMk cId="3524123791" sldId="385"/>
        </pc:sldMkLst>
      </pc:sldChg>
      <pc:sldChg chg="del">
        <pc:chgData name="Li Qianxiao" userId="64a5c823-0c12-42a3-894d-a19ad3bb3348" providerId="ADAL" clId="{1AD14175-7F79-FB45-9862-28D287C912B9}" dt="2019-09-20T09:19:55.102" v="8898" actId="2696"/>
        <pc:sldMkLst>
          <pc:docMk/>
          <pc:sldMk cId="116011677" sldId="386"/>
        </pc:sldMkLst>
      </pc:sldChg>
      <pc:sldChg chg="del">
        <pc:chgData name="Li Qianxiao" userId="64a5c823-0c12-42a3-894d-a19ad3bb3348" providerId="ADAL" clId="{1AD14175-7F79-FB45-9862-28D287C912B9}" dt="2019-09-20T09:19:55.119" v="8899" actId="2696"/>
        <pc:sldMkLst>
          <pc:docMk/>
          <pc:sldMk cId="2238131141" sldId="387"/>
        </pc:sldMkLst>
      </pc:sldChg>
      <pc:sldChg chg="del">
        <pc:chgData name="Li Qianxiao" userId="64a5c823-0c12-42a3-894d-a19ad3bb3348" providerId="ADAL" clId="{1AD14175-7F79-FB45-9862-28D287C912B9}" dt="2019-09-20T09:19:55.144" v="8901" actId="2696"/>
        <pc:sldMkLst>
          <pc:docMk/>
          <pc:sldMk cId="1980439768" sldId="388"/>
        </pc:sldMkLst>
      </pc:sldChg>
      <pc:sldChg chg="del">
        <pc:chgData name="Li Qianxiao" userId="64a5c823-0c12-42a3-894d-a19ad3bb3348" providerId="ADAL" clId="{1AD14175-7F79-FB45-9862-28D287C912B9}" dt="2019-09-20T09:19:55.158" v="8902" actId="2696"/>
        <pc:sldMkLst>
          <pc:docMk/>
          <pc:sldMk cId="3258241701" sldId="389"/>
        </pc:sldMkLst>
      </pc:sldChg>
      <pc:sldChg chg="del">
        <pc:chgData name="Li Qianxiao" userId="64a5c823-0c12-42a3-894d-a19ad3bb3348" providerId="ADAL" clId="{1AD14175-7F79-FB45-9862-28D287C912B9}" dt="2019-09-20T09:19:55.174" v="8903" actId="2696"/>
        <pc:sldMkLst>
          <pc:docMk/>
          <pc:sldMk cId="2289975748" sldId="390"/>
        </pc:sldMkLst>
      </pc:sldChg>
      <pc:sldChg chg="del">
        <pc:chgData name="Li Qianxiao" userId="64a5c823-0c12-42a3-894d-a19ad3bb3348" providerId="ADAL" clId="{1AD14175-7F79-FB45-9862-28D287C912B9}" dt="2019-09-20T09:19:54.822" v="8895" actId="2696"/>
        <pc:sldMkLst>
          <pc:docMk/>
          <pc:sldMk cId="3924216663" sldId="391"/>
        </pc:sldMkLst>
      </pc:sldChg>
      <pc:sldChg chg="del">
        <pc:chgData name="Li Qianxiao" userId="64a5c823-0c12-42a3-894d-a19ad3bb3348" providerId="ADAL" clId="{1AD14175-7F79-FB45-9862-28D287C912B9}" dt="2019-09-20T09:19:55.126" v="8900" actId="2696"/>
        <pc:sldMkLst>
          <pc:docMk/>
          <pc:sldMk cId="3724011179" sldId="392"/>
        </pc:sldMkLst>
      </pc:sldChg>
      <pc:sldChg chg="ord">
        <pc:chgData name="Li Qianxiao" userId="64a5c823-0c12-42a3-894d-a19ad3bb3348" providerId="ADAL" clId="{1AD14175-7F79-FB45-9862-28D287C912B9}" dt="2019-09-19T13:33:01.764" v="1760"/>
        <pc:sldMkLst>
          <pc:docMk/>
          <pc:sldMk cId="543216854" sldId="393"/>
        </pc:sldMkLst>
      </pc:sldChg>
      <pc:sldChg chg="del">
        <pc:chgData name="Li Qianxiao" userId="64a5c823-0c12-42a3-894d-a19ad3bb3348" providerId="ADAL" clId="{1AD14175-7F79-FB45-9862-28D287C912B9}" dt="2019-09-20T08:36:58.307" v="7470" actId="2696"/>
        <pc:sldMkLst>
          <pc:docMk/>
          <pc:sldMk cId="1898166867" sldId="394"/>
        </pc:sldMkLst>
      </pc:sldChg>
      <pc:sldChg chg="del">
        <pc:chgData name="Li Qianxiao" userId="64a5c823-0c12-42a3-894d-a19ad3bb3348" providerId="ADAL" clId="{1AD14175-7F79-FB45-9862-28D287C912B9}" dt="2019-09-20T08:36:59.287" v="7471" actId="2696"/>
        <pc:sldMkLst>
          <pc:docMk/>
          <pc:sldMk cId="1887957948" sldId="395"/>
        </pc:sldMkLst>
      </pc:sldChg>
      <pc:sldChg chg="ord">
        <pc:chgData name="Li Qianxiao" userId="64a5c823-0c12-42a3-894d-a19ad3bb3348" providerId="ADAL" clId="{1AD14175-7F79-FB45-9862-28D287C912B9}" dt="2019-09-19T13:33:04.509" v="1761"/>
        <pc:sldMkLst>
          <pc:docMk/>
          <pc:sldMk cId="3225981381" sldId="397"/>
        </pc:sldMkLst>
      </pc:sldChg>
      <pc:sldChg chg="ord">
        <pc:chgData name="Li Qianxiao" userId="64a5c823-0c12-42a3-894d-a19ad3bb3348" providerId="ADAL" clId="{1AD14175-7F79-FB45-9862-28D287C912B9}" dt="2019-09-19T13:32:54.338" v="1758"/>
        <pc:sldMkLst>
          <pc:docMk/>
          <pc:sldMk cId="2575111016" sldId="398"/>
        </pc:sldMkLst>
      </pc:sldChg>
      <pc:sldChg chg="del">
        <pc:chgData name="Li Qianxiao" userId="64a5c823-0c12-42a3-894d-a19ad3bb3348" providerId="ADAL" clId="{1AD14175-7F79-FB45-9862-28D287C912B9}" dt="2019-09-20T08:36:57.651" v="7469" actId="2696"/>
        <pc:sldMkLst>
          <pc:docMk/>
          <pc:sldMk cId="2959361737" sldId="400"/>
        </pc:sldMkLst>
      </pc:sldChg>
      <pc:sldChg chg="del">
        <pc:chgData name="Li Qianxiao" userId="64a5c823-0c12-42a3-894d-a19ad3bb3348" providerId="ADAL" clId="{1AD14175-7F79-FB45-9862-28D287C912B9}" dt="2019-09-20T08:37:00.133" v="7472" actId="2696"/>
        <pc:sldMkLst>
          <pc:docMk/>
          <pc:sldMk cId="2732776988" sldId="401"/>
        </pc:sldMkLst>
      </pc:sldChg>
      <pc:sldChg chg="addSp modSp">
        <pc:chgData name="Li Qianxiao" userId="64a5c823-0c12-42a3-894d-a19ad3bb3348" providerId="ADAL" clId="{1AD14175-7F79-FB45-9862-28D287C912B9}" dt="2019-09-20T09:19:44.427" v="8885" actId="20577"/>
        <pc:sldMkLst>
          <pc:docMk/>
          <pc:sldMk cId="3988841622" sldId="402"/>
        </pc:sldMkLst>
        <pc:spChg chg="add mod">
          <ac:chgData name="Li Qianxiao" userId="64a5c823-0c12-42a3-894d-a19ad3bb3348" providerId="ADAL" clId="{1AD14175-7F79-FB45-9862-28D287C912B9}" dt="2019-09-20T09:19:44.427" v="8885" actId="20577"/>
          <ac:spMkLst>
            <pc:docMk/>
            <pc:sldMk cId="3988841622" sldId="402"/>
            <ac:spMk id="3" creationId="{4E97050F-C70D-4840-AE1F-FA45E8536608}"/>
          </ac:spMkLst>
        </pc:spChg>
      </pc:sldChg>
      <pc:sldChg chg="del">
        <pc:chgData name="Li Qianxiao" userId="64a5c823-0c12-42a3-894d-a19ad3bb3348" providerId="ADAL" clId="{1AD14175-7F79-FB45-9862-28D287C912B9}" dt="2019-09-20T09:19:54.337" v="8886" actId="2696"/>
        <pc:sldMkLst>
          <pc:docMk/>
          <pc:sldMk cId="1313368160" sldId="403"/>
        </pc:sldMkLst>
      </pc:sldChg>
      <pc:sldChg chg="del">
        <pc:chgData name="Li Qianxiao" userId="64a5c823-0c12-42a3-894d-a19ad3bb3348" providerId="ADAL" clId="{1AD14175-7F79-FB45-9862-28D287C912B9}" dt="2019-09-20T09:19:54.343" v="8887" actId="2696"/>
        <pc:sldMkLst>
          <pc:docMk/>
          <pc:sldMk cId="2843545206" sldId="404"/>
        </pc:sldMkLst>
      </pc:sldChg>
      <pc:sldChg chg="del">
        <pc:chgData name="Li Qianxiao" userId="64a5c823-0c12-42a3-894d-a19ad3bb3348" providerId="ADAL" clId="{1AD14175-7F79-FB45-9862-28D287C912B9}" dt="2019-09-20T09:19:54.348" v="8888" actId="2696"/>
        <pc:sldMkLst>
          <pc:docMk/>
          <pc:sldMk cId="2793842151" sldId="405"/>
        </pc:sldMkLst>
      </pc:sldChg>
      <pc:sldChg chg="del">
        <pc:chgData name="Li Qianxiao" userId="64a5c823-0c12-42a3-894d-a19ad3bb3348" providerId="ADAL" clId="{1AD14175-7F79-FB45-9862-28D287C912B9}" dt="2019-09-20T09:19:54.362" v="8889" actId="2696"/>
        <pc:sldMkLst>
          <pc:docMk/>
          <pc:sldMk cId="1846508939" sldId="406"/>
        </pc:sldMkLst>
      </pc:sldChg>
      <pc:sldChg chg="del">
        <pc:chgData name="Li Qianxiao" userId="64a5c823-0c12-42a3-894d-a19ad3bb3348" providerId="ADAL" clId="{1AD14175-7F79-FB45-9862-28D287C912B9}" dt="2019-09-20T09:19:54.365" v="8890" actId="2696"/>
        <pc:sldMkLst>
          <pc:docMk/>
          <pc:sldMk cId="149513153" sldId="407"/>
        </pc:sldMkLst>
      </pc:sldChg>
      <pc:sldChg chg="del">
        <pc:chgData name="Li Qianxiao" userId="64a5c823-0c12-42a3-894d-a19ad3bb3348" providerId="ADAL" clId="{1AD14175-7F79-FB45-9862-28D287C912B9}" dt="2019-09-20T09:19:54.368" v="8891" actId="2696"/>
        <pc:sldMkLst>
          <pc:docMk/>
          <pc:sldMk cId="393015355" sldId="408"/>
        </pc:sldMkLst>
      </pc:sldChg>
      <pc:sldChg chg="del">
        <pc:chgData name="Li Qianxiao" userId="64a5c823-0c12-42a3-894d-a19ad3bb3348" providerId="ADAL" clId="{1AD14175-7F79-FB45-9862-28D287C912B9}" dt="2019-09-20T09:19:54.372" v="8892" actId="2696"/>
        <pc:sldMkLst>
          <pc:docMk/>
          <pc:sldMk cId="334677894" sldId="409"/>
        </pc:sldMkLst>
      </pc:sldChg>
      <pc:sldChg chg="del">
        <pc:chgData name="Li Qianxiao" userId="64a5c823-0c12-42a3-894d-a19ad3bb3348" providerId="ADAL" clId="{1AD14175-7F79-FB45-9862-28D287C912B9}" dt="2019-09-20T09:19:54.438" v="8893" actId="2696"/>
        <pc:sldMkLst>
          <pc:docMk/>
          <pc:sldMk cId="4138355396" sldId="410"/>
        </pc:sldMkLst>
      </pc:sldChg>
      <pc:sldChg chg="del">
        <pc:chgData name="Li Qianxiao" userId="64a5c823-0c12-42a3-894d-a19ad3bb3348" providerId="ADAL" clId="{1AD14175-7F79-FB45-9862-28D287C912B9}" dt="2019-09-20T09:18:53.451" v="8804" actId="2696"/>
        <pc:sldMkLst>
          <pc:docMk/>
          <pc:sldMk cId="3559901190" sldId="411"/>
        </pc:sldMkLst>
      </pc:sldChg>
      <pc:sldChg chg="del">
        <pc:chgData name="Li Qianxiao" userId="64a5c823-0c12-42a3-894d-a19ad3bb3348" providerId="ADAL" clId="{1AD14175-7F79-FB45-9862-28D287C912B9}" dt="2019-09-20T09:18:54.293" v="8805" actId="2696"/>
        <pc:sldMkLst>
          <pc:docMk/>
          <pc:sldMk cId="1677850671" sldId="412"/>
        </pc:sldMkLst>
      </pc:sldChg>
      <pc:sldChg chg="addSp delSp modSp add ord modAnim">
        <pc:chgData name="Li Qianxiao" userId="64a5c823-0c12-42a3-894d-a19ad3bb3348" providerId="ADAL" clId="{1AD14175-7F79-FB45-9862-28D287C912B9}" dt="2019-09-20T10:02:48.541" v="10638"/>
        <pc:sldMkLst>
          <pc:docMk/>
          <pc:sldMk cId="993692610" sldId="413"/>
        </pc:sldMkLst>
        <pc:spChg chg="add del mod">
          <ac:chgData name="Li Qianxiao" userId="64a5c823-0c12-42a3-894d-a19ad3bb3348" providerId="ADAL" clId="{1AD14175-7F79-FB45-9862-28D287C912B9}" dt="2019-09-20T07:53:07.580" v="4283" actId="478"/>
          <ac:spMkLst>
            <pc:docMk/>
            <pc:sldMk cId="993692610" sldId="413"/>
            <ac:spMk id="3" creationId="{24074AC1-A6F6-F949-A254-BF33785C9C8E}"/>
          </ac:spMkLst>
        </pc:spChg>
        <pc:spChg chg="add del">
          <ac:chgData name="Li Qianxiao" userId="64a5c823-0c12-42a3-894d-a19ad3bb3348" providerId="ADAL" clId="{1AD14175-7F79-FB45-9862-28D287C912B9}" dt="2019-09-20T07:54:17.773" v="4303"/>
          <ac:spMkLst>
            <pc:docMk/>
            <pc:sldMk cId="993692610" sldId="413"/>
            <ac:spMk id="4" creationId="{871B55E8-C18B-C349-978C-5070C5E4CBA5}"/>
          </ac:spMkLst>
        </pc:spChg>
        <pc:spChg chg="add mod">
          <ac:chgData name="Li Qianxiao" userId="64a5c823-0c12-42a3-894d-a19ad3bb3348" providerId="ADAL" clId="{1AD14175-7F79-FB45-9862-28D287C912B9}" dt="2019-09-20T08:29:29.339" v="7041" actId="20577"/>
          <ac:spMkLst>
            <pc:docMk/>
            <pc:sldMk cId="993692610" sldId="413"/>
            <ac:spMk id="5" creationId="{E4CD4F10-7D63-0046-B768-BDD47B2EC9E2}"/>
          </ac:spMkLst>
        </pc:spChg>
        <pc:spChg chg="add del mod">
          <ac:chgData name="Li Qianxiao" userId="64a5c823-0c12-42a3-894d-a19ad3bb3348" providerId="ADAL" clId="{1AD14175-7F79-FB45-9862-28D287C912B9}" dt="2019-09-20T08:29:48.120" v="7043" actId="478"/>
          <ac:spMkLst>
            <pc:docMk/>
            <pc:sldMk cId="993692610" sldId="413"/>
            <ac:spMk id="6" creationId="{FDAEFF6E-3640-B243-97D5-F654D39839AA}"/>
          </ac:spMkLst>
        </pc:spChg>
        <pc:spChg chg="mod topLvl">
          <ac:chgData name="Li Qianxiao" userId="64a5c823-0c12-42a3-894d-a19ad3bb3348" providerId="ADAL" clId="{1AD14175-7F79-FB45-9862-28D287C912B9}" dt="2019-09-20T10:02:31.184" v="10636" actId="165"/>
          <ac:spMkLst>
            <pc:docMk/>
            <pc:sldMk cId="993692610" sldId="413"/>
            <ac:spMk id="8" creationId="{31179C5D-2446-9D45-B681-2B10F46F6855}"/>
          </ac:spMkLst>
        </pc:spChg>
        <pc:spChg chg="mod topLvl">
          <ac:chgData name="Li Qianxiao" userId="64a5c823-0c12-42a3-894d-a19ad3bb3348" providerId="ADAL" clId="{1AD14175-7F79-FB45-9862-28D287C912B9}" dt="2019-09-20T10:02:31.184" v="10636" actId="165"/>
          <ac:spMkLst>
            <pc:docMk/>
            <pc:sldMk cId="993692610" sldId="413"/>
            <ac:spMk id="9" creationId="{8F07EF45-D482-CA47-9159-512E239C09DE}"/>
          </ac:spMkLst>
        </pc:spChg>
        <pc:spChg chg="mod topLvl">
          <ac:chgData name="Li Qianxiao" userId="64a5c823-0c12-42a3-894d-a19ad3bb3348" providerId="ADAL" clId="{1AD14175-7F79-FB45-9862-28D287C912B9}" dt="2019-09-20T10:02:31.184" v="10636" actId="165"/>
          <ac:spMkLst>
            <pc:docMk/>
            <pc:sldMk cId="993692610" sldId="413"/>
            <ac:spMk id="10" creationId="{3DDF2537-AD3B-0E45-B41C-A6E1C729DF74}"/>
          </ac:spMkLst>
        </pc:spChg>
        <pc:spChg chg="mod topLvl">
          <ac:chgData name="Li Qianxiao" userId="64a5c823-0c12-42a3-894d-a19ad3bb3348" providerId="ADAL" clId="{1AD14175-7F79-FB45-9862-28D287C912B9}" dt="2019-09-20T10:02:31.184" v="10636" actId="165"/>
          <ac:spMkLst>
            <pc:docMk/>
            <pc:sldMk cId="993692610" sldId="413"/>
            <ac:spMk id="11" creationId="{B41038B7-56D4-8F47-9991-7BB380A9293C}"/>
          </ac:spMkLst>
        </pc:spChg>
        <pc:spChg chg="mod topLvl">
          <ac:chgData name="Li Qianxiao" userId="64a5c823-0c12-42a3-894d-a19ad3bb3348" providerId="ADAL" clId="{1AD14175-7F79-FB45-9862-28D287C912B9}" dt="2019-09-20T10:02:31.184" v="10636" actId="165"/>
          <ac:spMkLst>
            <pc:docMk/>
            <pc:sldMk cId="993692610" sldId="413"/>
            <ac:spMk id="12" creationId="{90FB995D-7629-F74C-AC89-601CA1E63EE4}"/>
          </ac:spMkLst>
        </pc:spChg>
        <pc:spChg chg="mod topLvl">
          <ac:chgData name="Li Qianxiao" userId="64a5c823-0c12-42a3-894d-a19ad3bb3348" providerId="ADAL" clId="{1AD14175-7F79-FB45-9862-28D287C912B9}" dt="2019-09-20T10:02:31.184" v="10636" actId="165"/>
          <ac:spMkLst>
            <pc:docMk/>
            <pc:sldMk cId="993692610" sldId="413"/>
            <ac:spMk id="13" creationId="{8E1FF6B0-DFD9-8A43-8E70-044E2AACF250}"/>
          </ac:spMkLst>
        </pc:spChg>
        <pc:spChg chg="mod topLvl">
          <ac:chgData name="Li Qianxiao" userId="64a5c823-0c12-42a3-894d-a19ad3bb3348" providerId="ADAL" clId="{1AD14175-7F79-FB45-9862-28D287C912B9}" dt="2019-09-20T10:02:31.184" v="10636" actId="165"/>
          <ac:spMkLst>
            <pc:docMk/>
            <pc:sldMk cId="993692610" sldId="413"/>
            <ac:spMk id="14" creationId="{88B635C9-0CCD-1746-90ED-0908DC5CE8C1}"/>
          </ac:spMkLst>
        </pc:spChg>
        <pc:grpChg chg="add del mod">
          <ac:chgData name="Li Qianxiao" userId="64a5c823-0c12-42a3-894d-a19ad3bb3348" providerId="ADAL" clId="{1AD14175-7F79-FB45-9862-28D287C912B9}" dt="2019-09-20T10:02:31.184" v="10636" actId="165"/>
          <ac:grpSpMkLst>
            <pc:docMk/>
            <pc:sldMk cId="993692610" sldId="413"/>
            <ac:grpSpMk id="7" creationId="{EDF24453-6090-4C4A-8610-F2A50B362308}"/>
          </ac:grpSpMkLst>
        </pc:grpChg>
      </pc:sldChg>
      <pc:sldChg chg="add del">
        <pc:chgData name="Li Qianxiao" userId="64a5c823-0c12-42a3-894d-a19ad3bb3348" providerId="ADAL" clId="{1AD14175-7F79-FB45-9862-28D287C912B9}" dt="2019-09-20T08:36:55.681" v="7467" actId="2696"/>
        <pc:sldMkLst>
          <pc:docMk/>
          <pc:sldMk cId="3944561103" sldId="414"/>
        </pc:sldMkLst>
      </pc:sldChg>
      <pc:sldChg chg="add del">
        <pc:chgData name="Li Qianxiao" userId="64a5c823-0c12-42a3-894d-a19ad3bb3348" providerId="ADAL" clId="{1AD14175-7F79-FB45-9862-28D287C912B9}" dt="2019-09-20T08:36:56.882" v="7468" actId="2696"/>
        <pc:sldMkLst>
          <pc:docMk/>
          <pc:sldMk cId="4131839606" sldId="415"/>
        </pc:sldMkLst>
      </pc:sldChg>
      <pc:sldChg chg="addSp delSp modSp add">
        <pc:chgData name="Li Qianxiao" userId="64a5c823-0c12-42a3-894d-a19ad3bb3348" providerId="ADAL" clId="{1AD14175-7F79-FB45-9862-28D287C912B9}" dt="2019-09-20T08:34:56.708" v="7317" actId="1076"/>
        <pc:sldMkLst>
          <pc:docMk/>
          <pc:sldMk cId="545162146" sldId="416"/>
        </pc:sldMkLst>
        <pc:spChg chg="add del mod">
          <ac:chgData name="Li Qianxiao" userId="64a5c823-0c12-42a3-894d-a19ad3bb3348" providerId="ADAL" clId="{1AD14175-7F79-FB45-9862-28D287C912B9}" dt="2019-09-20T08:33:54.365" v="7286"/>
          <ac:spMkLst>
            <pc:docMk/>
            <pc:sldMk cId="545162146" sldId="416"/>
            <ac:spMk id="3" creationId="{EB82B97F-DCE8-5545-A710-ABA04DAD0454}"/>
          </ac:spMkLst>
        </pc:spChg>
        <pc:spChg chg="add del mod">
          <ac:chgData name="Li Qianxiao" userId="64a5c823-0c12-42a3-894d-a19ad3bb3348" providerId="ADAL" clId="{1AD14175-7F79-FB45-9862-28D287C912B9}" dt="2019-09-20T08:34:00.656" v="7288"/>
          <ac:spMkLst>
            <pc:docMk/>
            <pc:sldMk cId="545162146" sldId="416"/>
            <ac:spMk id="4" creationId="{96B43851-9FCF-894E-9107-E3C33AD14F2D}"/>
          </ac:spMkLst>
        </pc:spChg>
        <pc:spChg chg="add mod">
          <ac:chgData name="Li Qianxiao" userId="64a5c823-0c12-42a3-894d-a19ad3bb3348" providerId="ADAL" clId="{1AD14175-7F79-FB45-9862-28D287C912B9}" dt="2019-09-20T08:34:05.162" v="7314" actId="20577"/>
          <ac:spMkLst>
            <pc:docMk/>
            <pc:sldMk cId="545162146" sldId="416"/>
            <ac:spMk id="5" creationId="{4AE12F2F-1CEC-EA46-BE19-59E0F5769045}"/>
          </ac:spMkLst>
        </pc:spChg>
        <pc:spChg chg="add del mod">
          <ac:chgData name="Li Qianxiao" userId="64a5c823-0c12-42a3-894d-a19ad3bb3348" providerId="ADAL" clId="{1AD14175-7F79-FB45-9862-28D287C912B9}" dt="2019-09-20T08:34:52.190" v="7316" actId="478"/>
          <ac:spMkLst>
            <pc:docMk/>
            <pc:sldMk cId="545162146" sldId="416"/>
            <ac:spMk id="6" creationId="{C5E409E7-19B9-2E4E-BEFD-FF7C769B0B27}"/>
          </ac:spMkLst>
        </pc:spChg>
        <pc:grpChg chg="add mod">
          <ac:chgData name="Li Qianxiao" userId="64a5c823-0c12-42a3-894d-a19ad3bb3348" providerId="ADAL" clId="{1AD14175-7F79-FB45-9862-28D287C912B9}" dt="2019-09-20T08:34:56.708" v="7317" actId="1076"/>
          <ac:grpSpMkLst>
            <pc:docMk/>
            <pc:sldMk cId="545162146" sldId="416"/>
            <ac:grpSpMk id="7" creationId="{327C6803-3D4B-2F4D-ACDC-5B8F39BDFFD6}"/>
          </ac:grpSpMkLst>
        </pc:grpChg>
      </pc:sldChg>
      <pc:sldChg chg="add del">
        <pc:chgData name="Li Qianxiao" userId="64a5c823-0c12-42a3-894d-a19ad3bb3348" providerId="ADAL" clId="{1AD14175-7F79-FB45-9862-28D287C912B9}" dt="2019-09-20T08:36:54.642" v="7466" actId="2696"/>
        <pc:sldMkLst>
          <pc:docMk/>
          <pc:sldMk cId="3789142432" sldId="417"/>
        </pc:sldMkLst>
      </pc:sldChg>
      <pc:sldChg chg="modSp add ord">
        <pc:chgData name="Li Qianxiao" userId="64a5c823-0c12-42a3-894d-a19ad3bb3348" providerId="ADAL" clId="{1AD14175-7F79-FB45-9862-28D287C912B9}" dt="2019-09-19T13:19:57.316" v="614" actId="20577"/>
        <pc:sldMkLst>
          <pc:docMk/>
          <pc:sldMk cId="1579176551" sldId="418"/>
        </pc:sldMkLst>
        <pc:spChg chg="mod">
          <ac:chgData name="Li Qianxiao" userId="64a5c823-0c12-42a3-894d-a19ad3bb3348" providerId="ADAL" clId="{1AD14175-7F79-FB45-9862-28D287C912B9}" dt="2019-09-19T13:19:57.316" v="614" actId="20577"/>
          <ac:spMkLst>
            <pc:docMk/>
            <pc:sldMk cId="1579176551" sldId="418"/>
            <ac:spMk id="2" creationId="{FDE13E5B-7B24-2247-BB28-99DDB7C05076}"/>
          </ac:spMkLst>
        </pc:spChg>
      </pc:sldChg>
      <pc:sldChg chg="addSp delSp modSp add">
        <pc:chgData name="Li Qianxiao" userId="64a5c823-0c12-42a3-894d-a19ad3bb3348" providerId="ADAL" clId="{1AD14175-7F79-FB45-9862-28D287C912B9}" dt="2019-09-19T13:21:17.189" v="703"/>
        <pc:sldMkLst>
          <pc:docMk/>
          <pc:sldMk cId="259833878" sldId="419"/>
        </pc:sldMkLst>
        <pc:spChg chg="mod">
          <ac:chgData name="Li Qianxiao" userId="64a5c823-0c12-42a3-894d-a19ad3bb3348" providerId="ADAL" clId="{1AD14175-7F79-FB45-9862-28D287C912B9}" dt="2019-09-19T13:20:32.281" v="702" actId="20577"/>
          <ac:spMkLst>
            <pc:docMk/>
            <pc:sldMk cId="259833878" sldId="419"/>
            <ac:spMk id="2" creationId="{6AF7960E-A635-7548-A2F1-9BC2C83396B3}"/>
          </ac:spMkLst>
        </pc:spChg>
        <pc:spChg chg="del">
          <ac:chgData name="Li Qianxiao" userId="64a5c823-0c12-42a3-894d-a19ad3bb3348" providerId="ADAL" clId="{1AD14175-7F79-FB45-9862-28D287C912B9}" dt="2019-09-19T13:21:17.189" v="703"/>
          <ac:spMkLst>
            <pc:docMk/>
            <pc:sldMk cId="259833878" sldId="419"/>
            <ac:spMk id="3" creationId="{7C2C06F2-A44D-3F41-A621-5948E0A586CF}"/>
          </ac:spMkLst>
        </pc:spChg>
        <pc:picChg chg="add mod">
          <ac:chgData name="Li Qianxiao" userId="64a5c823-0c12-42a3-894d-a19ad3bb3348" providerId="ADAL" clId="{1AD14175-7F79-FB45-9862-28D287C912B9}" dt="2019-09-19T13:21:17.189" v="703"/>
          <ac:picMkLst>
            <pc:docMk/>
            <pc:sldMk cId="259833878" sldId="419"/>
            <ac:picMk id="5" creationId="{447BD18D-E6F7-5247-8B4B-2F3E7AF93460}"/>
          </ac:picMkLst>
        </pc:picChg>
      </pc:sldChg>
      <pc:sldChg chg="addSp delSp modSp add modAnim">
        <pc:chgData name="Li Qianxiao" userId="64a5c823-0c12-42a3-894d-a19ad3bb3348" providerId="ADAL" clId="{1AD14175-7F79-FB45-9862-28D287C912B9}" dt="2019-09-20T09:37:47.905" v="9942"/>
        <pc:sldMkLst>
          <pc:docMk/>
          <pc:sldMk cId="1079472220" sldId="420"/>
        </pc:sldMkLst>
        <pc:spChg chg="mod">
          <ac:chgData name="Li Qianxiao" userId="64a5c823-0c12-42a3-894d-a19ad3bb3348" providerId="ADAL" clId="{1AD14175-7F79-FB45-9862-28D287C912B9}" dt="2019-09-20T09:35:30.551" v="9703" actId="20577"/>
          <ac:spMkLst>
            <pc:docMk/>
            <pc:sldMk cId="1079472220" sldId="420"/>
            <ac:spMk id="2" creationId="{173F47C0-50F9-B243-AE21-43F2290F00B5}"/>
          </ac:spMkLst>
        </pc:spChg>
        <pc:spChg chg="del">
          <ac:chgData name="Li Qianxiao" userId="64a5c823-0c12-42a3-894d-a19ad3bb3348" providerId="ADAL" clId="{1AD14175-7F79-FB45-9862-28D287C912B9}" dt="2019-09-19T13:22:05.598" v="733"/>
          <ac:spMkLst>
            <pc:docMk/>
            <pc:sldMk cId="1079472220" sldId="420"/>
            <ac:spMk id="3" creationId="{222BD202-1BE5-D641-932F-8DE096759D20}"/>
          </ac:spMkLst>
        </pc:spChg>
        <pc:spChg chg="add mod">
          <ac:chgData name="Li Qianxiao" userId="64a5c823-0c12-42a3-894d-a19ad3bb3348" providerId="ADAL" clId="{1AD14175-7F79-FB45-9862-28D287C912B9}" dt="2019-09-20T09:37:26.161" v="9939" actId="20577"/>
          <ac:spMkLst>
            <pc:docMk/>
            <pc:sldMk cId="1079472220" sldId="420"/>
            <ac:spMk id="6" creationId="{071A90A0-2D20-7749-BF09-BDCABE4D5D5D}"/>
          </ac:spMkLst>
        </pc:spChg>
        <pc:spChg chg="add mod">
          <ac:chgData name="Li Qianxiao" userId="64a5c823-0c12-42a3-894d-a19ad3bb3348" providerId="ADAL" clId="{1AD14175-7F79-FB45-9862-28D287C912B9}" dt="2019-09-19T13:28:56.859" v="1183" actId="164"/>
          <ac:spMkLst>
            <pc:docMk/>
            <pc:sldMk cId="1079472220" sldId="420"/>
            <ac:spMk id="7" creationId="{44D60BB1-1C19-3841-9338-B136A07EC38D}"/>
          </ac:spMkLst>
        </pc:spChg>
        <pc:spChg chg="add del mod">
          <ac:chgData name="Li Qianxiao" userId="64a5c823-0c12-42a3-894d-a19ad3bb3348" providerId="ADAL" clId="{1AD14175-7F79-FB45-9862-28D287C912B9}" dt="2019-09-19T13:27:34.447" v="1138" actId="478"/>
          <ac:spMkLst>
            <pc:docMk/>
            <pc:sldMk cId="1079472220" sldId="420"/>
            <ac:spMk id="8" creationId="{0ABD5465-03FE-A347-A9E0-FADBE940E1FA}"/>
          </ac:spMkLst>
        </pc:spChg>
        <pc:spChg chg="add mod">
          <ac:chgData name="Li Qianxiao" userId="64a5c823-0c12-42a3-894d-a19ad3bb3348" providerId="ADAL" clId="{1AD14175-7F79-FB45-9862-28D287C912B9}" dt="2019-09-19T13:28:56.859" v="1183" actId="164"/>
          <ac:spMkLst>
            <pc:docMk/>
            <pc:sldMk cId="1079472220" sldId="420"/>
            <ac:spMk id="9" creationId="{C8877EBF-CFAA-8043-A7D1-7D64AE72754A}"/>
          </ac:spMkLst>
        </pc:spChg>
        <pc:spChg chg="add mod">
          <ac:chgData name="Li Qianxiao" userId="64a5c823-0c12-42a3-894d-a19ad3bb3348" providerId="ADAL" clId="{1AD14175-7F79-FB45-9862-28D287C912B9}" dt="2019-09-19T13:28:56.859" v="1183" actId="164"/>
          <ac:spMkLst>
            <pc:docMk/>
            <pc:sldMk cId="1079472220" sldId="420"/>
            <ac:spMk id="10" creationId="{7A8414CD-19C6-754B-AA1E-5C7FD686630D}"/>
          </ac:spMkLst>
        </pc:spChg>
        <pc:spChg chg="add mod">
          <ac:chgData name="Li Qianxiao" userId="64a5c823-0c12-42a3-894d-a19ad3bb3348" providerId="ADAL" clId="{1AD14175-7F79-FB45-9862-28D287C912B9}" dt="2019-09-19T13:28:56.859" v="1183" actId="164"/>
          <ac:spMkLst>
            <pc:docMk/>
            <pc:sldMk cId="1079472220" sldId="420"/>
            <ac:spMk id="11" creationId="{1F2845C3-1191-2847-AEBA-9646275B47CA}"/>
          </ac:spMkLst>
        </pc:spChg>
        <pc:spChg chg="add mod">
          <ac:chgData name="Li Qianxiao" userId="64a5c823-0c12-42a3-894d-a19ad3bb3348" providerId="ADAL" clId="{1AD14175-7F79-FB45-9862-28D287C912B9}" dt="2019-09-19T13:28:56.859" v="1183" actId="164"/>
          <ac:spMkLst>
            <pc:docMk/>
            <pc:sldMk cId="1079472220" sldId="420"/>
            <ac:spMk id="12" creationId="{EBCBEABC-4AA7-D74D-A824-9F478CC065B0}"/>
          </ac:spMkLst>
        </pc:spChg>
        <pc:grpChg chg="add mod">
          <ac:chgData name="Li Qianxiao" userId="64a5c823-0c12-42a3-894d-a19ad3bb3348" providerId="ADAL" clId="{1AD14175-7F79-FB45-9862-28D287C912B9}" dt="2019-09-20T09:37:35.383" v="9940" actId="1076"/>
          <ac:grpSpMkLst>
            <pc:docMk/>
            <pc:sldMk cId="1079472220" sldId="420"/>
            <ac:grpSpMk id="13" creationId="{33C9BA06-0D73-1740-B61C-40E365BE217A}"/>
          </ac:grpSpMkLst>
        </pc:grpChg>
        <pc:picChg chg="add del mod">
          <ac:chgData name="Li Qianxiao" userId="64a5c823-0c12-42a3-894d-a19ad3bb3348" providerId="ADAL" clId="{1AD14175-7F79-FB45-9862-28D287C912B9}" dt="2019-09-19T13:22:06.933" v="734" actId="478"/>
          <ac:picMkLst>
            <pc:docMk/>
            <pc:sldMk cId="1079472220" sldId="420"/>
            <ac:picMk id="5" creationId="{41B80A24-0211-9743-A1A4-8B50CCA77249}"/>
          </ac:picMkLst>
        </pc:picChg>
      </pc:sldChg>
      <pc:sldChg chg="delSp modSp add modAnim">
        <pc:chgData name="Li Qianxiao" userId="64a5c823-0c12-42a3-894d-a19ad3bb3348" providerId="ADAL" clId="{1AD14175-7F79-FB45-9862-28D287C912B9}" dt="2019-09-20T09:37:58.560" v="9943"/>
        <pc:sldMkLst>
          <pc:docMk/>
          <pc:sldMk cId="2416373112" sldId="421"/>
        </pc:sldMkLst>
        <pc:spChg chg="mod">
          <ac:chgData name="Li Qianxiao" userId="64a5c823-0c12-42a3-894d-a19ad3bb3348" providerId="ADAL" clId="{1AD14175-7F79-FB45-9862-28D287C912B9}" dt="2019-09-20T07:48:19.404" v="3971" actId="14100"/>
          <ac:spMkLst>
            <pc:docMk/>
            <pc:sldMk cId="2416373112" sldId="421"/>
            <ac:spMk id="6" creationId="{071A90A0-2D20-7749-BF09-BDCABE4D5D5D}"/>
          </ac:spMkLst>
        </pc:spChg>
        <pc:grpChg chg="del">
          <ac:chgData name="Li Qianxiao" userId="64a5c823-0c12-42a3-894d-a19ad3bb3348" providerId="ADAL" clId="{1AD14175-7F79-FB45-9862-28D287C912B9}" dt="2019-09-19T13:31:46.678" v="1562" actId="478"/>
          <ac:grpSpMkLst>
            <pc:docMk/>
            <pc:sldMk cId="2416373112" sldId="421"/>
            <ac:grpSpMk id="13" creationId="{33C9BA06-0D73-1740-B61C-40E365BE217A}"/>
          </ac:grpSpMkLst>
        </pc:grpChg>
      </pc:sldChg>
      <pc:sldChg chg="addSp delSp modSp add mod setBg setClrOvrMap">
        <pc:chgData name="Li Qianxiao" userId="64a5c823-0c12-42a3-894d-a19ad3bb3348" providerId="ADAL" clId="{1AD14175-7F79-FB45-9862-28D287C912B9}" dt="2019-09-19T13:33:57.188" v="1879" actId="113"/>
        <pc:sldMkLst>
          <pc:docMk/>
          <pc:sldMk cId="2056134496" sldId="422"/>
        </pc:sldMkLst>
        <pc:spChg chg="mod">
          <ac:chgData name="Li Qianxiao" userId="64a5c823-0c12-42a3-894d-a19ad3bb3348" providerId="ADAL" clId="{1AD14175-7F79-FB45-9862-28D287C912B9}" dt="2019-09-19T13:33:57.188" v="1879" actId="113"/>
          <ac:spMkLst>
            <pc:docMk/>
            <pc:sldMk cId="2056134496" sldId="422"/>
            <ac:spMk id="2" creationId="{3A4D3408-379A-994E-A7D3-31DD03520081}"/>
          </ac:spMkLst>
        </pc:spChg>
        <pc:spChg chg="del mod">
          <ac:chgData name="Li Qianxiao" userId="64a5c823-0c12-42a3-894d-a19ad3bb3348" providerId="ADAL" clId="{1AD14175-7F79-FB45-9862-28D287C912B9}" dt="2019-09-19T13:33:42.418" v="1874" actId="478"/>
          <ac:spMkLst>
            <pc:docMk/>
            <pc:sldMk cId="2056134496" sldId="422"/>
            <ac:spMk id="3" creationId="{A057DB3D-A5D2-6E42-BC95-D353A3DF897E}"/>
          </ac:spMkLst>
        </pc:spChg>
        <pc:spChg chg="mod">
          <ac:chgData name="Li Qianxiao" userId="64a5c823-0c12-42a3-894d-a19ad3bb3348" providerId="ADAL" clId="{1AD14175-7F79-FB45-9862-28D287C912B9}" dt="2019-09-19T13:33:48.756" v="1875" actId="26606"/>
          <ac:spMkLst>
            <pc:docMk/>
            <pc:sldMk cId="2056134496" sldId="422"/>
            <ac:spMk id="4" creationId="{11EA81BE-79F7-B348-BD03-50E9EB8E30E0}"/>
          </ac:spMkLst>
        </pc:spChg>
        <pc:spChg chg="add">
          <ac:chgData name="Li Qianxiao" userId="64a5c823-0c12-42a3-894d-a19ad3bb3348" providerId="ADAL" clId="{1AD14175-7F79-FB45-9862-28D287C912B9}" dt="2019-09-19T13:33:48.756" v="1875" actId="26606"/>
          <ac:spMkLst>
            <pc:docMk/>
            <pc:sldMk cId="2056134496" sldId="422"/>
            <ac:spMk id="9" creationId="{2A8AA5BC-4F7A-4226-8F99-6D824B226A97}"/>
          </ac:spMkLst>
        </pc:spChg>
        <pc:spChg chg="add">
          <ac:chgData name="Li Qianxiao" userId="64a5c823-0c12-42a3-894d-a19ad3bb3348" providerId="ADAL" clId="{1AD14175-7F79-FB45-9862-28D287C912B9}" dt="2019-09-19T13:33:48.756" v="1875" actId="26606"/>
          <ac:spMkLst>
            <pc:docMk/>
            <pc:sldMk cId="2056134496" sldId="422"/>
            <ac:spMk id="11" creationId="{3E5445C6-DD42-4979-86FF-03730E8C6DB0}"/>
          </ac:spMkLst>
        </pc:spChg>
        <pc:cxnChg chg="add">
          <ac:chgData name="Li Qianxiao" userId="64a5c823-0c12-42a3-894d-a19ad3bb3348" providerId="ADAL" clId="{1AD14175-7F79-FB45-9862-28D287C912B9}" dt="2019-09-19T13:33:48.756" v="1875" actId="26606"/>
          <ac:cxnSpMkLst>
            <pc:docMk/>
            <pc:sldMk cId="2056134496" sldId="422"/>
            <ac:cxnSpMk id="13" creationId="{45000665-DFC7-417E-8FD7-516A0F15C975}"/>
          </ac:cxnSpMkLst>
        </pc:cxnChg>
      </pc:sldChg>
      <pc:sldChg chg="addSp delSp modSp add">
        <pc:chgData name="Li Qianxiao" userId="64a5c823-0c12-42a3-894d-a19ad3bb3348" providerId="ADAL" clId="{1AD14175-7F79-FB45-9862-28D287C912B9}" dt="2019-09-19T13:36:48.748" v="1937"/>
        <pc:sldMkLst>
          <pc:docMk/>
          <pc:sldMk cId="678703018" sldId="423"/>
        </pc:sldMkLst>
        <pc:spChg chg="mod">
          <ac:chgData name="Li Qianxiao" userId="64a5c823-0c12-42a3-894d-a19ad3bb3348" providerId="ADAL" clId="{1AD14175-7F79-FB45-9862-28D287C912B9}" dt="2019-09-19T13:36:36.995" v="1923" actId="20577"/>
          <ac:spMkLst>
            <pc:docMk/>
            <pc:sldMk cId="678703018" sldId="423"/>
            <ac:spMk id="2" creationId="{1D40D1BF-7022-2F42-9D4C-E13165ECE050}"/>
          </ac:spMkLst>
        </pc:spChg>
        <pc:spChg chg="add del mod">
          <ac:chgData name="Li Qianxiao" userId="64a5c823-0c12-42a3-894d-a19ad3bb3348" providerId="ADAL" clId="{1AD14175-7F79-FB45-9862-28D287C912B9}" dt="2019-09-19T13:36:48.748" v="1937"/>
          <ac:spMkLst>
            <pc:docMk/>
            <pc:sldMk cId="678703018" sldId="423"/>
            <ac:spMk id="3" creationId="{173ACECB-B7F8-2E41-9774-4F0543F67580}"/>
          </ac:spMkLst>
        </pc:spChg>
      </pc:sldChg>
      <pc:sldChg chg="modSp add ord modAnim">
        <pc:chgData name="Li Qianxiao" userId="64a5c823-0c12-42a3-894d-a19ad3bb3348" providerId="ADAL" clId="{1AD14175-7F79-FB45-9862-28D287C912B9}" dt="2019-09-20T09:38:55.839" v="9949"/>
        <pc:sldMkLst>
          <pc:docMk/>
          <pc:sldMk cId="507896416" sldId="424"/>
        </pc:sldMkLst>
        <pc:spChg chg="mod">
          <ac:chgData name="Li Qianxiao" userId="64a5c823-0c12-42a3-894d-a19ad3bb3348" providerId="ADAL" clId="{1AD14175-7F79-FB45-9862-28D287C912B9}" dt="2019-09-19T13:36:57.890" v="1951" actId="20577"/>
          <ac:spMkLst>
            <pc:docMk/>
            <pc:sldMk cId="507896416" sldId="424"/>
            <ac:spMk id="2" creationId="{500C8F37-E158-484D-9DFF-18FE500760EA}"/>
          </ac:spMkLst>
        </pc:spChg>
        <pc:spChg chg="mod">
          <ac:chgData name="Li Qianxiao" userId="64a5c823-0c12-42a3-894d-a19ad3bb3348" providerId="ADAL" clId="{1AD14175-7F79-FB45-9862-28D287C912B9}" dt="2019-09-20T09:38:31.903" v="9944" actId="20577"/>
          <ac:spMkLst>
            <pc:docMk/>
            <pc:sldMk cId="507896416" sldId="424"/>
            <ac:spMk id="3" creationId="{7C3845FF-8910-C44B-90D1-67CE0642CA16}"/>
          </ac:spMkLst>
        </pc:spChg>
      </pc:sldChg>
      <pc:sldChg chg="addSp delSp modSp add modAnim">
        <pc:chgData name="Li Qianxiao" userId="64a5c823-0c12-42a3-894d-a19ad3bb3348" providerId="ADAL" clId="{1AD14175-7F79-FB45-9862-28D287C912B9}" dt="2019-09-20T09:39:41.195" v="9956"/>
        <pc:sldMkLst>
          <pc:docMk/>
          <pc:sldMk cId="4159419641" sldId="425"/>
        </pc:sldMkLst>
        <pc:spChg chg="mod">
          <ac:chgData name="Li Qianxiao" userId="64a5c823-0c12-42a3-894d-a19ad3bb3348" providerId="ADAL" clId="{1AD14175-7F79-FB45-9862-28D287C912B9}" dt="2019-09-19T13:41:39.777" v="2446" actId="20577"/>
          <ac:spMkLst>
            <pc:docMk/>
            <pc:sldMk cId="4159419641" sldId="425"/>
            <ac:spMk id="2" creationId="{163A0D47-6904-0B46-9FC8-B04FCC132457}"/>
          </ac:spMkLst>
        </pc:spChg>
        <pc:spChg chg="del">
          <ac:chgData name="Li Qianxiao" userId="64a5c823-0c12-42a3-894d-a19ad3bb3348" providerId="ADAL" clId="{1AD14175-7F79-FB45-9862-28D287C912B9}" dt="2019-09-19T13:42:04.163" v="2450" actId="478"/>
          <ac:spMkLst>
            <pc:docMk/>
            <pc:sldMk cId="4159419641" sldId="425"/>
            <ac:spMk id="3" creationId="{19EA4644-4BBE-7C4F-9A09-B55C178827BD}"/>
          </ac:spMkLst>
        </pc:spChg>
        <pc:spChg chg="add mod">
          <ac:chgData name="Li Qianxiao" userId="64a5c823-0c12-42a3-894d-a19ad3bb3348" providerId="ADAL" clId="{1AD14175-7F79-FB45-9862-28D287C912B9}" dt="2019-09-20T09:39:17.836" v="9953" actId="20577"/>
          <ac:spMkLst>
            <pc:docMk/>
            <pc:sldMk cId="4159419641" sldId="425"/>
            <ac:spMk id="22" creationId="{B39E411F-78F5-654E-AC97-43310FCFB5F3}"/>
          </ac:spMkLst>
        </pc:spChg>
        <pc:grpChg chg="add del">
          <ac:chgData name="Li Qianxiao" userId="64a5c823-0c12-42a3-894d-a19ad3bb3348" providerId="ADAL" clId="{1AD14175-7F79-FB45-9862-28D287C912B9}" dt="2019-09-19T13:41:57.272" v="2448"/>
          <ac:grpSpMkLst>
            <pc:docMk/>
            <pc:sldMk cId="4159419641" sldId="425"/>
            <ac:grpSpMk id="5" creationId="{AE24B280-2D13-CB4C-A57A-7C9181A87A2D}"/>
          </ac:grpSpMkLst>
        </pc:grpChg>
        <pc:grpChg chg="add del mod">
          <ac:chgData name="Li Qianxiao" userId="64a5c823-0c12-42a3-894d-a19ad3bb3348" providerId="ADAL" clId="{1AD14175-7F79-FB45-9862-28D287C912B9}" dt="2019-09-19T13:42:20.023" v="2452" actId="165"/>
          <ac:grpSpMkLst>
            <pc:docMk/>
            <pc:sldMk cId="4159419641" sldId="425"/>
            <ac:grpSpMk id="13" creationId="{1568A1E7-883C-5E44-BF88-9523D7E8BBA3}"/>
          </ac:grpSpMkLst>
        </pc:grpChg>
        <pc:grpChg chg="mod topLvl">
          <ac:chgData name="Li Qianxiao" userId="64a5c823-0c12-42a3-894d-a19ad3bb3348" providerId="ADAL" clId="{1AD14175-7F79-FB45-9862-28D287C912B9}" dt="2019-09-20T09:39:05.190" v="9950" actId="165"/>
          <ac:grpSpMkLst>
            <pc:docMk/>
            <pc:sldMk cId="4159419641" sldId="425"/>
            <ac:grpSpMk id="16" creationId="{D3947C45-9464-B44B-8F62-B015B8C91D16}"/>
          </ac:grpSpMkLst>
        </pc:grpChg>
        <pc:grpChg chg="mod">
          <ac:chgData name="Li Qianxiao" userId="64a5c823-0c12-42a3-894d-a19ad3bb3348" providerId="ADAL" clId="{1AD14175-7F79-FB45-9862-28D287C912B9}" dt="2019-09-19T13:43:00.714" v="2459" actId="12789"/>
          <ac:grpSpMkLst>
            <pc:docMk/>
            <pc:sldMk cId="4159419641" sldId="425"/>
            <ac:grpSpMk id="17" creationId="{295B1531-4D70-1A45-8264-475B73A31762}"/>
          </ac:grpSpMkLst>
        </pc:grpChg>
        <pc:grpChg chg="add del mod">
          <ac:chgData name="Li Qianxiao" userId="64a5c823-0c12-42a3-894d-a19ad3bb3348" providerId="ADAL" clId="{1AD14175-7F79-FB45-9862-28D287C912B9}" dt="2019-09-20T09:39:05.190" v="9950" actId="165"/>
          <ac:grpSpMkLst>
            <pc:docMk/>
            <pc:sldMk cId="4159419641" sldId="425"/>
            <ac:grpSpMk id="21" creationId="{408A0822-3186-694D-BAA1-839FECB16CD9}"/>
          </ac:grpSpMkLst>
        </pc:grpChg>
        <pc:picChg chg="mod topLvl">
          <ac:chgData name="Li Qianxiao" userId="64a5c823-0c12-42a3-894d-a19ad3bb3348" providerId="ADAL" clId="{1AD14175-7F79-FB45-9862-28D287C912B9}" dt="2019-09-20T09:39:05.190" v="9950" actId="165"/>
          <ac:picMkLst>
            <pc:docMk/>
            <pc:sldMk cId="4159419641" sldId="425"/>
            <ac:picMk id="14" creationId="{1D5C9F18-9694-2842-937E-F38DC16ECAC8}"/>
          </ac:picMkLst>
        </pc:picChg>
        <pc:picChg chg="mod topLvl">
          <ac:chgData name="Li Qianxiao" userId="64a5c823-0c12-42a3-894d-a19ad3bb3348" providerId="ADAL" clId="{1AD14175-7F79-FB45-9862-28D287C912B9}" dt="2019-09-20T09:39:05.190" v="9950" actId="165"/>
          <ac:picMkLst>
            <pc:docMk/>
            <pc:sldMk cId="4159419641" sldId="425"/>
            <ac:picMk id="15" creationId="{92C344CB-6DEE-EC45-9E42-CBD0E911C0EA}"/>
          </ac:picMkLst>
        </pc:picChg>
      </pc:sldChg>
      <pc:sldChg chg="modSp add">
        <pc:chgData name="Li Qianxiao" userId="64a5c823-0c12-42a3-894d-a19ad3bb3348" providerId="ADAL" clId="{1AD14175-7F79-FB45-9862-28D287C912B9}" dt="2019-09-19T13:47:41.747" v="3021" actId="20577"/>
        <pc:sldMkLst>
          <pc:docMk/>
          <pc:sldMk cId="231720545" sldId="426"/>
        </pc:sldMkLst>
        <pc:spChg chg="mod">
          <ac:chgData name="Li Qianxiao" userId="64a5c823-0c12-42a3-894d-a19ad3bb3348" providerId="ADAL" clId="{1AD14175-7F79-FB45-9862-28D287C912B9}" dt="2019-09-19T13:44:50.054" v="2618" actId="20577"/>
          <ac:spMkLst>
            <pc:docMk/>
            <pc:sldMk cId="231720545" sldId="426"/>
            <ac:spMk id="2" creationId="{2D605CF4-AD51-FB42-9C6B-2F4A24894E18}"/>
          </ac:spMkLst>
        </pc:spChg>
        <pc:spChg chg="mod">
          <ac:chgData name="Li Qianxiao" userId="64a5c823-0c12-42a3-894d-a19ad3bb3348" providerId="ADAL" clId="{1AD14175-7F79-FB45-9862-28D287C912B9}" dt="2019-09-19T13:47:41.747" v="3021" actId="20577"/>
          <ac:spMkLst>
            <pc:docMk/>
            <pc:sldMk cId="231720545" sldId="426"/>
            <ac:spMk id="3" creationId="{D8F2713B-CC2D-5C4A-B6A0-2F47746E5DA5}"/>
          </ac:spMkLst>
        </pc:spChg>
      </pc:sldChg>
      <pc:sldChg chg="modSp add modAnim">
        <pc:chgData name="Li Qianxiao" userId="64a5c823-0c12-42a3-894d-a19ad3bb3348" providerId="ADAL" clId="{1AD14175-7F79-FB45-9862-28D287C912B9}" dt="2019-09-20T09:39:57.117" v="9957"/>
        <pc:sldMkLst>
          <pc:docMk/>
          <pc:sldMk cId="1277331503" sldId="427"/>
        </pc:sldMkLst>
        <pc:spChg chg="mod">
          <ac:chgData name="Li Qianxiao" userId="64a5c823-0c12-42a3-894d-a19ad3bb3348" providerId="ADAL" clId="{1AD14175-7F79-FB45-9862-28D287C912B9}" dt="2019-09-19T14:00:04.616" v="3313" actId="20577"/>
          <ac:spMkLst>
            <pc:docMk/>
            <pc:sldMk cId="1277331503" sldId="427"/>
            <ac:spMk id="3" creationId="{D8F2713B-CC2D-5C4A-B6A0-2F47746E5DA5}"/>
          </ac:spMkLst>
        </pc:spChg>
      </pc:sldChg>
      <pc:sldChg chg="addSp delSp modSp add">
        <pc:chgData name="Li Qianxiao" userId="64a5c823-0c12-42a3-894d-a19ad3bb3348" providerId="ADAL" clId="{1AD14175-7F79-FB45-9862-28D287C912B9}" dt="2019-09-20T09:43:48.621" v="10115" actId="14100"/>
        <pc:sldMkLst>
          <pc:docMk/>
          <pc:sldMk cId="3299693142" sldId="428"/>
        </pc:sldMkLst>
        <pc:spChg chg="mod">
          <ac:chgData name="Li Qianxiao" userId="64a5c823-0c12-42a3-894d-a19ad3bb3348" providerId="ADAL" clId="{1AD14175-7F79-FB45-9862-28D287C912B9}" dt="2019-09-20T07:50:19.014" v="4137" actId="20577"/>
          <ac:spMkLst>
            <pc:docMk/>
            <pc:sldMk cId="3299693142" sldId="428"/>
            <ac:spMk id="2" creationId="{B064F03C-7691-A54F-AA3E-118F7AE59700}"/>
          </ac:spMkLst>
        </pc:spChg>
        <pc:spChg chg="mod">
          <ac:chgData name="Li Qianxiao" userId="64a5c823-0c12-42a3-894d-a19ad3bb3348" providerId="ADAL" clId="{1AD14175-7F79-FB45-9862-28D287C912B9}" dt="2019-09-20T09:43:48.621" v="10115" actId="14100"/>
          <ac:spMkLst>
            <pc:docMk/>
            <pc:sldMk cId="3299693142" sldId="428"/>
            <ac:spMk id="3" creationId="{0535E10C-8893-204A-BC57-12FEA5683314}"/>
          </ac:spMkLst>
        </pc:spChg>
        <pc:spChg chg="add del mod">
          <ac:chgData name="Li Qianxiao" userId="64a5c823-0c12-42a3-894d-a19ad3bb3348" providerId="ADAL" clId="{1AD14175-7F79-FB45-9862-28D287C912B9}" dt="2019-09-20T07:53:53.055" v="4299" actId="1035"/>
          <ac:spMkLst>
            <pc:docMk/>
            <pc:sldMk cId="3299693142" sldId="428"/>
            <ac:spMk id="32" creationId="{9FA73B79-144B-F845-99BC-B4B25D7875C0}"/>
          </ac:spMkLst>
        </pc:spChg>
        <pc:spChg chg="add mod">
          <ac:chgData name="Li Qianxiao" userId="64a5c823-0c12-42a3-894d-a19ad3bb3348" providerId="ADAL" clId="{1AD14175-7F79-FB45-9862-28D287C912B9}" dt="2019-09-20T09:42:58.803" v="10114" actId="114"/>
          <ac:spMkLst>
            <pc:docMk/>
            <pc:sldMk cId="3299693142" sldId="428"/>
            <ac:spMk id="85" creationId="{F0429236-7926-3147-8C97-380B9762F304}"/>
          </ac:spMkLst>
        </pc:spChg>
        <pc:grpChg chg="add del mod">
          <ac:chgData name="Li Qianxiao" userId="64a5c823-0c12-42a3-894d-a19ad3bb3348" providerId="ADAL" clId="{1AD14175-7F79-FB45-9862-28D287C912B9}" dt="2019-09-20T09:40:41.469" v="9959" actId="478"/>
          <ac:grpSpMkLst>
            <pc:docMk/>
            <pc:sldMk cId="3299693142" sldId="428"/>
            <ac:grpSpMk id="5" creationId="{3181978A-9FCF-144B-86E9-E0881F46E603}"/>
          </ac:grpSpMkLst>
        </pc:grpChg>
        <pc:grpChg chg="mod">
          <ac:chgData name="Li Qianxiao" userId="64a5c823-0c12-42a3-894d-a19ad3bb3348" providerId="ADAL" clId="{1AD14175-7F79-FB45-9862-28D287C912B9}" dt="2019-09-20T07:53:46.596" v="4295"/>
          <ac:grpSpMkLst>
            <pc:docMk/>
            <pc:sldMk cId="3299693142" sldId="428"/>
            <ac:grpSpMk id="6" creationId="{910953B2-D054-7D45-AC15-FD952E881012}"/>
          </ac:grpSpMkLst>
        </pc:grpChg>
        <pc:grpChg chg="add del">
          <ac:chgData name="Li Qianxiao" userId="64a5c823-0c12-42a3-894d-a19ad3bb3348" providerId="ADAL" clId="{1AD14175-7F79-FB45-9862-28D287C912B9}" dt="2019-09-20T07:52:10.469" v="4255" actId="478"/>
          <ac:grpSpMkLst>
            <pc:docMk/>
            <pc:sldMk cId="3299693142" sldId="428"/>
            <ac:grpSpMk id="33" creationId="{20105331-BEE1-2945-A835-D7CAEF12D797}"/>
          </ac:grpSpMkLst>
        </pc:grpChg>
        <pc:grpChg chg="add del">
          <ac:chgData name="Li Qianxiao" userId="64a5c823-0c12-42a3-894d-a19ad3bb3348" providerId="ADAL" clId="{1AD14175-7F79-FB45-9862-28D287C912B9}" dt="2019-09-20T07:52:15.188" v="4256" actId="478"/>
          <ac:grpSpMkLst>
            <pc:docMk/>
            <pc:sldMk cId="3299693142" sldId="428"/>
            <ac:grpSpMk id="62" creationId="{13912659-0A77-174A-B4D4-F505025092FE}"/>
          </ac:grpSpMkLst>
        </pc:grpChg>
        <pc:cxnChg chg="mod">
          <ac:chgData name="Li Qianxiao" userId="64a5c823-0c12-42a3-894d-a19ad3bb3348" providerId="ADAL" clId="{1AD14175-7F79-FB45-9862-28D287C912B9}" dt="2019-09-20T09:40:41.469" v="9959" actId="478"/>
          <ac:cxnSpMkLst>
            <pc:docMk/>
            <pc:sldMk cId="3299693142" sldId="428"/>
            <ac:cxnSpMk id="8" creationId="{851829B7-2B1F-244B-9C2D-C93B64AA79F3}"/>
          </ac:cxnSpMkLst>
        </pc:cxnChg>
        <pc:cxnChg chg="mod">
          <ac:chgData name="Li Qianxiao" userId="64a5c823-0c12-42a3-894d-a19ad3bb3348" providerId="ADAL" clId="{1AD14175-7F79-FB45-9862-28D287C912B9}" dt="2019-09-20T09:40:41.469" v="9959" actId="478"/>
          <ac:cxnSpMkLst>
            <pc:docMk/>
            <pc:sldMk cId="3299693142" sldId="428"/>
            <ac:cxnSpMk id="9" creationId="{A35CB43F-1929-A04A-9DA6-E17D79F0B9AA}"/>
          </ac:cxnSpMkLst>
        </pc:cxnChg>
        <pc:cxnChg chg="mod">
          <ac:chgData name="Li Qianxiao" userId="64a5c823-0c12-42a3-894d-a19ad3bb3348" providerId="ADAL" clId="{1AD14175-7F79-FB45-9862-28D287C912B9}" dt="2019-09-20T09:40:41.469" v="9959" actId="478"/>
          <ac:cxnSpMkLst>
            <pc:docMk/>
            <pc:sldMk cId="3299693142" sldId="428"/>
            <ac:cxnSpMk id="10" creationId="{651C25A2-B789-5E42-9A1C-AD0B29AFF64E}"/>
          </ac:cxnSpMkLst>
        </pc:cxnChg>
        <pc:cxnChg chg="mod">
          <ac:chgData name="Li Qianxiao" userId="64a5c823-0c12-42a3-894d-a19ad3bb3348" providerId="ADAL" clId="{1AD14175-7F79-FB45-9862-28D287C912B9}" dt="2019-09-20T09:40:41.469" v="9959" actId="478"/>
          <ac:cxnSpMkLst>
            <pc:docMk/>
            <pc:sldMk cId="3299693142" sldId="428"/>
            <ac:cxnSpMk id="12" creationId="{731AEB40-D137-874E-A774-46961ADC68BE}"/>
          </ac:cxnSpMkLst>
        </pc:cxnChg>
        <pc:cxnChg chg="mod">
          <ac:chgData name="Li Qianxiao" userId="64a5c823-0c12-42a3-894d-a19ad3bb3348" providerId="ADAL" clId="{1AD14175-7F79-FB45-9862-28D287C912B9}" dt="2019-09-20T09:40:41.469" v="9959" actId="478"/>
          <ac:cxnSpMkLst>
            <pc:docMk/>
            <pc:sldMk cId="3299693142" sldId="428"/>
            <ac:cxnSpMk id="13" creationId="{54455DEF-5AB1-A741-8B37-AE7A558B909B}"/>
          </ac:cxnSpMkLst>
        </pc:cxnChg>
        <pc:cxnChg chg="mod">
          <ac:chgData name="Li Qianxiao" userId="64a5c823-0c12-42a3-894d-a19ad3bb3348" providerId="ADAL" clId="{1AD14175-7F79-FB45-9862-28D287C912B9}" dt="2019-09-20T09:40:41.469" v="9959" actId="478"/>
          <ac:cxnSpMkLst>
            <pc:docMk/>
            <pc:sldMk cId="3299693142" sldId="428"/>
            <ac:cxnSpMk id="14" creationId="{DD35A439-19C6-DC42-8481-FF017FC5F380}"/>
          </ac:cxnSpMkLst>
        </pc:cxnChg>
        <pc:cxnChg chg="mod">
          <ac:chgData name="Li Qianxiao" userId="64a5c823-0c12-42a3-894d-a19ad3bb3348" providerId="ADAL" clId="{1AD14175-7F79-FB45-9862-28D287C912B9}" dt="2019-09-20T07:52:10.469" v="4255" actId="478"/>
          <ac:cxnSpMkLst>
            <pc:docMk/>
            <pc:sldMk cId="3299693142" sldId="428"/>
            <ac:cxnSpMk id="40" creationId="{2B5AF4D5-BF5D-A04D-AE00-E7834711202F}"/>
          </ac:cxnSpMkLst>
        </pc:cxnChg>
        <pc:cxnChg chg="mod">
          <ac:chgData name="Li Qianxiao" userId="64a5c823-0c12-42a3-894d-a19ad3bb3348" providerId="ADAL" clId="{1AD14175-7F79-FB45-9862-28D287C912B9}" dt="2019-09-20T07:52:10.469" v="4255" actId="478"/>
          <ac:cxnSpMkLst>
            <pc:docMk/>
            <pc:sldMk cId="3299693142" sldId="428"/>
            <ac:cxnSpMk id="41" creationId="{2B84D1D5-CAB1-3C40-9B07-F5A217FE0848}"/>
          </ac:cxnSpMkLst>
        </pc:cxnChg>
        <pc:cxnChg chg="mod">
          <ac:chgData name="Li Qianxiao" userId="64a5c823-0c12-42a3-894d-a19ad3bb3348" providerId="ADAL" clId="{1AD14175-7F79-FB45-9862-28D287C912B9}" dt="2019-09-20T07:52:10.469" v="4255" actId="478"/>
          <ac:cxnSpMkLst>
            <pc:docMk/>
            <pc:sldMk cId="3299693142" sldId="428"/>
            <ac:cxnSpMk id="42" creationId="{AF88182F-28FE-F745-A226-103566DCDB77}"/>
          </ac:cxnSpMkLst>
        </pc:cxnChg>
        <pc:cxnChg chg="mod">
          <ac:chgData name="Li Qianxiao" userId="64a5c823-0c12-42a3-894d-a19ad3bb3348" providerId="ADAL" clId="{1AD14175-7F79-FB45-9862-28D287C912B9}" dt="2019-09-20T07:52:10.469" v="4255" actId="478"/>
          <ac:cxnSpMkLst>
            <pc:docMk/>
            <pc:sldMk cId="3299693142" sldId="428"/>
            <ac:cxnSpMk id="44" creationId="{1A6197EA-E7A7-2C44-8E7E-424D85077AF4}"/>
          </ac:cxnSpMkLst>
        </pc:cxnChg>
        <pc:cxnChg chg="mod">
          <ac:chgData name="Li Qianxiao" userId="64a5c823-0c12-42a3-894d-a19ad3bb3348" providerId="ADAL" clId="{1AD14175-7F79-FB45-9862-28D287C912B9}" dt="2019-09-20T07:52:10.469" v="4255" actId="478"/>
          <ac:cxnSpMkLst>
            <pc:docMk/>
            <pc:sldMk cId="3299693142" sldId="428"/>
            <ac:cxnSpMk id="45" creationId="{51330590-C668-DC4D-BF7E-F90A5B9B988F}"/>
          </ac:cxnSpMkLst>
        </pc:cxnChg>
        <pc:cxnChg chg="mod">
          <ac:chgData name="Li Qianxiao" userId="64a5c823-0c12-42a3-894d-a19ad3bb3348" providerId="ADAL" clId="{1AD14175-7F79-FB45-9862-28D287C912B9}" dt="2019-09-20T07:52:10.469" v="4255" actId="478"/>
          <ac:cxnSpMkLst>
            <pc:docMk/>
            <pc:sldMk cId="3299693142" sldId="428"/>
            <ac:cxnSpMk id="46" creationId="{1CB1F823-ADA9-8849-958A-CDF5E05C6F88}"/>
          </ac:cxnSpMkLst>
        </pc:cxnChg>
        <pc:cxnChg chg="mod">
          <ac:chgData name="Li Qianxiao" userId="64a5c823-0c12-42a3-894d-a19ad3bb3348" providerId="ADAL" clId="{1AD14175-7F79-FB45-9862-28D287C912B9}" dt="2019-09-20T07:52:15.188" v="4256" actId="478"/>
          <ac:cxnSpMkLst>
            <pc:docMk/>
            <pc:sldMk cId="3299693142" sldId="428"/>
            <ac:cxnSpMk id="73" creationId="{5CB7E3BD-3BBA-4245-8F09-4CF29276EE64}"/>
          </ac:cxnSpMkLst>
        </pc:cxnChg>
        <pc:cxnChg chg="mod">
          <ac:chgData name="Li Qianxiao" userId="64a5c823-0c12-42a3-894d-a19ad3bb3348" providerId="ADAL" clId="{1AD14175-7F79-FB45-9862-28D287C912B9}" dt="2019-09-20T07:52:15.188" v="4256" actId="478"/>
          <ac:cxnSpMkLst>
            <pc:docMk/>
            <pc:sldMk cId="3299693142" sldId="428"/>
            <ac:cxnSpMk id="74" creationId="{2C454264-59AF-CD4B-B32C-AC17031F8563}"/>
          </ac:cxnSpMkLst>
        </pc:cxnChg>
        <pc:cxnChg chg="mod">
          <ac:chgData name="Li Qianxiao" userId="64a5c823-0c12-42a3-894d-a19ad3bb3348" providerId="ADAL" clId="{1AD14175-7F79-FB45-9862-28D287C912B9}" dt="2019-09-20T07:52:15.188" v="4256" actId="478"/>
          <ac:cxnSpMkLst>
            <pc:docMk/>
            <pc:sldMk cId="3299693142" sldId="428"/>
            <ac:cxnSpMk id="75" creationId="{B61770C2-A0FF-D94B-8A49-25ACF11FB5E5}"/>
          </ac:cxnSpMkLst>
        </pc:cxnChg>
        <pc:cxnChg chg="mod">
          <ac:chgData name="Li Qianxiao" userId="64a5c823-0c12-42a3-894d-a19ad3bb3348" providerId="ADAL" clId="{1AD14175-7F79-FB45-9862-28D287C912B9}" dt="2019-09-20T07:52:15.188" v="4256" actId="478"/>
          <ac:cxnSpMkLst>
            <pc:docMk/>
            <pc:sldMk cId="3299693142" sldId="428"/>
            <ac:cxnSpMk id="79" creationId="{88CBC433-BB9C-354C-844D-D8DA31A66C4F}"/>
          </ac:cxnSpMkLst>
        </pc:cxnChg>
        <pc:cxnChg chg="mod">
          <ac:chgData name="Li Qianxiao" userId="64a5c823-0c12-42a3-894d-a19ad3bb3348" providerId="ADAL" clId="{1AD14175-7F79-FB45-9862-28D287C912B9}" dt="2019-09-20T07:52:15.188" v="4256" actId="478"/>
          <ac:cxnSpMkLst>
            <pc:docMk/>
            <pc:sldMk cId="3299693142" sldId="428"/>
            <ac:cxnSpMk id="80" creationId="{4857FC2F-9B02-BC4F-93FA-7EB70ADB4997}"/>
          </ac:cxnSpMkLst>
        </pc:cxnChg>
        <pc:cxnChg chg="mod">
          <ac:chgData name="Li Qianxiao" userId="64a5c823-0c12-42a3-894d-a19ad3bb3348" providerId="ADAL" clId="{1AD14175-7F79-FB45-9862-28D287C912B9}" dt="2019-09-20T07:52:15.188" v="4256" actId="478"/>
          <ac:cxnSpMkLst>
            <pc:docMk/>
            <pc:sldMk cId="3299693142" sldId="428"/>
            <ac:cxnSpMk id="81" creationId="{5572504F-5B96-0845-BF6D-0A3FF312E776}"/>
          </ac:cxnSpMkLst>
        </pc:cxnChg>
      </pc:sldChg>
      <pc:sldChg chg="modSp add">
        <pc:chgData name="Li Qianxiao" userId="64a5c823-0c12-42a3-894d-a19ad3bb3348" providerId="ADAL" clId="{1AD14175-7F79-FB45-9862-28D287C912B9}" dt="2019-09-20T07:50:05.795" v="4113" actId="20577"/>
        <pc:sldMkLst>
          <pc:docMk/>
          <pc:sldMk cId="4200637112" sldId="429"/>
        </pc:sldMkLst>
        <pc:spChg chg="mod">
          <ac:chgData name="Li Qianxiao" userId="64a5c823-0c12-42a3-894d-a19ad3bb3348" providerId="ADAL" clId="{1AD14175-7F79-FB45-9862-28D287C912B9}" dt="2019-09-19T14:12:33.118" v="3376" actId="20577"/>
          <ac:spMkLst>
            <pc:docMk/>
            <pc:sldMk cId="4200637112" sldId="429"/>
            <ac:spMk id="2" creationId="{85393AC7-9152-4448-BAD8-8A52D8502E0B}"/>
          </ac:spMkLst>
        </pc:spChg>
        <pc:spChg chg="mod">
          <ac:chgData name="Li Qianxiao" userId="64a5c823-0c12-42a3-894d-a19ad3bb3348" providerId="ADAL" clId="{1AD14175-7F79-FB45-9862-28D287C912B9}" dt="2019-09-20T07:50:05.795" v="4113" actId="20577"/>
          <ac:spMkLst>
            <pc:docMk/>
            <pc:sldMk cId="4200637112" sldId="429"/>
            <ac:spMk id="3" creationId="{2C8FE341-DE86-6340-90D5-098F2760CDDE}"/>
          </ac:spMkLst>
        </pc:spChg>
      </pc:sldChg>
      <pc:sldChg chg="add del">
        <pc:chgData name="Li Qianxiao" userId="64a5c823-0c12-42a3-894d-a19ad3bb3348" providerId="ADAL" clId="{1AD14175-7F79-FB45-9862-28D287C912B9}" dt="2019-09-20T09:34:01.281" v="9689" actId="2696"/>
        <pc:sldMkLst>
          <pc:docMk/>
          <pc:sldMk cId="380826758" sldId="430"/>
        </pc:sldMkLst>
      </pc:sldChg>
      <pc:sldChg chg="modSp add">
        <pc:chgData name="Li Qianxiao" userId="64a5c823-0c12-42a3-894d-a19ad3bb3348" providerId="ADAL" clId="{1AD14175-7F79-FB45-9862-28D287C912B9}" dt="2019-09-20T09:55:04.652" v="10615" actId="20577"/>
        <pc:sldMkLst>
          <pc:docMk/>
          <pc:sldMk cId="326934289" sldId="431"/>
        </pc:sldMkLst>
        <pc:spChg chg="mod">
          <ac:chgData name="Li Qianxiao" userId="64a5c823-0c12-42a3-894d-a19ad3bb3348" providerId="ADAL" clId="{1AD14175-7F79-FB45-9862-28D287C912B9}" dt="2019-09-20T05:51:41.358" v="3388" actId="20577"/>
          <ac:spMkLst>
            <pc:docMk/>
            <pc:sldMk cId="326934289" sldId="431"/>
            <ac:spMk id="3" creationId="{3EA5CA9A-4962-BC4F-BA9E-648F115FD715}"/>
          </ac:spMkLst>
        </pc:spChg>
        <pc:spChg chg="mod">
          <ac:chgData name="Li Qianxiao" userId="64a5c823-0c12-42a3-894d-a19ad3bb3348" providerId="ADAL" clId="{1AD14175-7F79-FB45-9862-28D287C912B9}" dt="2019-09-20T09:55:04.652" v="10615" actId="20577"/>
          <ac:spMkLst>
            <pc:docMk/>
            <pc:sldMk cId="326934289" sldId="431"/>
            <ac:spMk id="4" creationId="{88DB6792-EF30-9546-8F41-D26D4C38790C}"/>
          </ac:spMkLst>
        </pc:spChg>
      </pc:sldChg>
      <pc:sldChg chg="add del">
        <pc:chgData name="Li Qianxiao" userId="64a5c823-0c12-42a3-894d-a19ad3bb3348" providerId="ADAL" clId="{1AD14175-7F79-FB45-9862-28D287C912B9}" dt="2019-09-20T07:52:31.515" v="4259" actId="2696"/>
        <pc:sldMkLst>
          <pc:docMk/>
          <pc:sldMk cId="2417505489" sldId="432"/>
        </pc:sldMkLst>
      </pc:sldChg>
      <pc:sldChg chg="addSp delSp modSp add ord">
        <pc:chgData name="Li Qianxiao" userId="64a5c823-0c12-42a3-894d-a19ad3bb3348" providerId="ADAL" clId="{1AD14175-7F79-FB45-9862-28D287C912B9}" dt="2019-09-20T07:55:26.414" v="4391"/>
        <pc:sldMkLst>
          <pc:docMk/>
          <pc:sldMk cId="2917634216" sldId="432"/>
        </pc:sldMkLst>
        <pc:spChg chg="mod">
          <ac:chgData name="Li Qianxiao" userId="64a5c823-0c12-42a3-894d-a19ad3bb3348" providerId="ADAL" clId="{1AD14175-7F79-FB45-9862-28D287C912B9}" dt="2019-09-20T07:55:23.452" v="4390" actId="20577"/>
          <ac:spMkLst>
            <pc:docMk/>
            <pc:sldMk cId="2917634216" sldId="432"/>
            <ac:spMk id="3" creationId="{0535E10C-8893-204A-BC57-12FEA5683314}"/>
          </ac:spMkLst>
        </pc:spChg>
        <pc:grpChg chg="del">
          <ac:chgData name="Li Qianxiao" userId="64a5c823-0c12-42a3-894d-a19ad3bb3348" providerId="ADAL" clId="{1AD14175-7F79-FB45-9862-28D287C912B9}" dt="2019-09-20T07:53:17.259" v="4285" actId="478"/>
          <ac:grpSpMkLst>
            <pc:docMk/>
            <pc:sldMk cId="2917634216" sldId="432"/>
            <ac:grpSpMk id="5" creationId="{3181978A-9FCF-144B-86E9-E0881F46E603}"/>
          </ac:grpSpMkLst>
        </pc:grpChg>
        <pc:grpChg chg="add mod">
          <ac:chgData name="Li Qianxiao" userId="64a5c823-0c12-42a3-894d-a19ad3bb3348" providerId="ADAL" clId="{1AD14175-7F79-FB45-9862-28D287C912B9}" dt="2019-09-20T07:54:11.916" v="4301" actId="1076"/>
          <ac:grpSpMkLst>
            <pc:docMk/>
            <pc:sldMk cId="2917634216" sldId="432"/>
            <ac:grpSpMk id="33" creationId="{94837E1E-A346-1446-BD1C-FDC64DD213A7}"/>
          </ac:grpSpMkLst>
        </pc:grpChg>
        <pc:cxnChg chg="mod">
          <ac:chgData name="Li Qianxiao" userId="64a5c823-0c12-42a3-894d-a19ad3bb3348" providerId="ADAL" clId="{1AD14175-7F79-FB45-9862-28D287C912B9}" dt="2019-09-20T07:53:17.259" v="4285" actId="478"/>
          <ac:cxnSpMkLst>
            <pc:docMk/>
            <pc:sldMk cId="2917634216" sldId="432"/>
            <ac:cxnSpMk id="8" creationId="{851829B7-2B1F-244B-9C2D-C93B64AA79F3}"/>
          </ac:cxnSpMkLst>
        </pc:cxnChg>
        <pc:cxnChg chg="mod">
          <ac:chgData name="Li Qianxiao" userId="64a5c823-0c12-42a3-894d-a19ad3bb3348" providerId="ADAL" clId="{1AD14175-7F79-FB45-9862-28D287C912B9}" dt="2019-09-20T07:53:17.259" v="4285" actId="478"/>
          <ac:cxnSpMkLst>
            <pc:docMk/>
            <pc:sldMk cId="2917634216" sldId="432"/>
            <ac:cxnSpMk id="9" creationId="{A35CB43F-1929-A04A-9DA6-E17D79F0B9AA}"/>
          </ac:cxnSpMkLst>
        </pc:cxnChg>
        <pc:cxnChg chg="mod">
          <ac:chgData name="Li Qianxiao" userId="64a5c823-0c12-42a3-894d-a19ad3bb3348" providerId="ADAL" clId="{1AD14175-7F79-FB45-9862-28D287C912B9}" dt="2019-09-20T07:53:17.259" v="4285" actId="478"/>
          <ac:cxnSpMkLst>
            <pc:docMk/>
            <pc:sldMk cId="2917634216" sldId="432"/>
            <ac:cxnSpMk id="10" creationId="{651C25A2-B789-5E42-9A1C-AD0B29AFF64E}"/>
          </ac:cxnSpMkLst>
        </pc:cxnChg>
        <pc:cxnChg chg="mod">
          <ac:chgData name="Li Qianxiao" userId="64a5c823-0c12-42a3-894d-a19ad3bb3348" providerId="ADAL" clId="{1AD14175-7F79-FB45-9862-28D287C912B9}" dt="2019-09-20T07:53:17.259" v="4285" actId="478"/>
          <ac:cxnSpMkLst>
            <pc:docMk/>
            <pc:sldMk cId="2917634216" sldId="432"/>
            <ac:cxnSpMk id="12" creationId="{731AEB40-D137-874E-A774-46961ADC68BE}"/>
          </ac:cxnSpMkLst>
        </pc:cxnChg>
        <pc:cxnChg chg="mod">
          <ac:chgData name="Li Qianxiao" userId="64a5c823-0c12-42a3-894d-a19ad3bb3348" providerId="ADAL" clId="{1AD14175-7F79-FB45-9862-28D287C912B9}" dt="2019-09-20T07:53:17.259" v="4285" actId="478"/>
          <ac:cxnSpMkLst>
            <pc:docMk/>
            <pc:sldMk cId="2917634216" sldId="432"/>
            <ac:cxnSpMk id="13" creationId="{54455DEF-5AB1-A741-8B37-AE7A558B909B}"/>
          </ac:cxnSpMkLst>
        </pc:cxnChg>
        <pc:cxnChg chg="mod">
          <ac:chgData name="Li Qianxiao" userId="64a5c823-0c12-42a3-894d-a19ad3bb3348" providerId="ADAL" clId="{1AD14175-7F79-FB45-9862-28D287C912B9}" dt="2019-09-20T07:53:17.259" v="4285" actId="478"/>
          <ac:cxnSpMkLst>
            <pc:docMk/>
            <pc:sldMk cId="2917634216" sldId="432"/>
            <ac:cxnSpMk id="14" creationId="{DD35A439-19C6-DC42-8481-FF017FC5F380}"/>
          </ac:cxnSpMkLst>
        </pc:cxnChg>
      </pc:sldChg>
      <pc:sldChg chg="addSp delSp modSp add">
        <pc:chgData name="Li Qianxiao" userId="64a5c823-0c12-42a3-894d-a19ad3bb3348" providerId="ADAL" clId="{1AD14175-7F79-FB45-9862-28D287C912B9}" dt="2019-09-20T07:55:46.744" v="4421" actId="1037"/>
        <pc:sldMkLst>
          <pc:docMk/>
          <pc:sldMk cId="1036025655" sldId="433"/>
        </pc:sldMkLst>
        <pc:spChg chg="mod">
          <ac:chgData name="Li Qianxiao" userId="64a5c823-0c12-42a3-894d-a19ad3bb3348" providerId="ADAL" clId="{1AD14175-7F79-FB45-9862-28D287C912B9}" dt="2019-09-20T07:54:57.217" v="4316" actId="20577"/>
          <ac:spMkLst>
            <pc:docMk/>
            <pc:sldMk cId="1036025655" sldId="433"/>
            <ac:spMk id="3" creationId="{0535E10C-8893-204A-BC57-12FEA5683314}"/>
          </ac:spMkLst>
        </pc:spChg>
        <pc:grpChg chg="del">
          <ac:chgData name="Li Qianxiao" userId="64a5c823-0c12-42a3-894d-a19ad3bb3348" providerId="ADAL" clId="{1AD14175-7F79-FB45-9862-28D287C912B9}" dt="2019-09-20T07:54:32.376" v="4305" actId="478"/>
          <ac:grpSpMkLst>
            <pc:docMk/>
            <pc:sldMk cId="1036025655" sldId="433"/>
            <ac:grpSpMk id="33" creationId="{94837E1E-A346-1446-BD1C-FDC64DD213A7}"/>
          </ac:grpSpMkLst>
        </pc:grpChg>
        <pc:grpChg chg="add mod">
          <ac:chgData name="Li Qianxiao" userId="64a5c823-0c12-42a3-894d-a19ad3bb3348" providerId="ADAL" clId="{1AD14175-7F79-FB45-9862-28D287C912B9}" dt="2019-09-20T07:55:46.744" v="4421" actId="1037"/>
          <ac:grpSpMkLst>
            <pc:docMk/>
            <pc:sldMk cId="1036025655" sldId="433"/>
            <ac:grpSpMk id="62" creationId="{9D7301AB-474C-1A47-9577-E6678C18EBBC}"/>
          </ac:grpSpMkLst>
        </pc:grpChg>
        <pc:cxnChg chg="mod">
          <ac:chgData name="Li Qianxiao" userId="64a5c823-0c12-42a3-894d-a19ad3bb3348" providerId="ADAL" clId="{1AD14175-7F79-FB45-9862-28D287C912B9}" dt="2019-09-20T07:54:32.376" v="4305" actId="478"/>
          <ac:cxnSpMkLst>
            <pc:docMk/>
            <pc:sldMk cId="1036025655" sldId="433"/>
            <ac:cxnSpMk id="40" creationId="{C22F84F4-E64D-2E47-93C6-9CF6A66951F2}"/>
          </ac:cxnSpMkLst>
        </pc:cxnChg>
        <pc:cxnChg chg="mod">
          <ac:chgData name="Li Qianxiao" userId="64a5c823-0c12-42a3-894d-a19ad3bb3348" providerId="ADAL" clId="{1AD14175-7F79-FB45-9862-28D287C912B9}" dt="2019-09-20T07:54:32.376" v="4305" actId="478"/>
          <ac:cxnSpMkLst>
            <pc:docMk/>
            <pc:sldMk cId="1036025655" sldId="433"/>
            <ac:cxnSpMk id="41" creationId="{0FF4AF52-4FC0-914F-AE3D-E2CD3F4E8505}"/>
          </ac:cxnSpMkLst>
        </pc:cxnChg>
        <pc:cxnChg chg="mod">
          <ac:chgData name="Li Qianxiao" userId="64a5c823-0c12-42a3-894d-a19ad3bb3348" providerId="ADAL" clId="{1AD14175-7F79-FB45-9862-28D287C912B9}" dt="2019-09-20T07:54:32.376" v="4305" actId="478"/>
          <ac:cxnSpMkLst>
            <pc:docMk/>
            <pc:sldMk cId="1036025655" sldId="433"/>
            <ac:cxnSpMk id="42" creationId="{3326D0A0-E445-384E-A76F-F41417BB91D4}"/>
          </ac:cxnSpMkLst>
        </pc:cxnChg>
        <pc:cxnChg chg="mod">
          <ac:chgData name="Li Qianxiao" userId="64a5c823-0c12-42a3-894d-a19ad3bb3348" providerId="ADAL" clId="{1AD14175-7F79-FB45-9862-28D287C912B9}" dt="2019-09-20T07:54:32.376" v="4305" actId="478"/>
          <ac:cxnSpMkLst>
            <pc:docMk/>
            <pc:sldMk cId="1036025655" sldId="433"/>
            <ac:cxnSpMk id="44" creationId="{063422AE-ABAB-7646-935B-8AAFB812AFE4}"/>
          </ac:cxnSpMkLst>
        </pc:cxnChg>
        <pc:cxnChg chg="mod">
          <ac:chgData name="Li Qianxiao" userId="64a5c823-0c12-42a3-894d-a19ad3bb3348" providerId="ADAL" clId="{1AD14175-7F79-FB45-9862-28D287C912B9}" dt="2019-09-20T07:54:32.376" v="4305" actId="478"/>
          <ac:cxnSpMkLst>
            <pc:docMk/>
            <pc:sldMk cId="1036025655" sldId="433"/>
            <ac:cxnSpMk id="45" creationId="{1733BA16-30FC-0443-9605-6303EA2B5070}"/>
          </ac:cxnSpMkLst>
        </pc:cxnChg>
        <pc:cxnChg chg="mod">
          <ac:chgData name="Li Qianxiao" userId="64a5c823-0c12-42a3-894d-a19ad3bb3348" providerId="ADAL" clId="{1AD14175-7F79-FB45-9862-28D287C912B9}" dt="2019-09-20T07:54:32.376" v="4305" actId="478"/>
          <ac:cxnSpMkLst>
            <pc:docMk/>
            <pc:sldMk cId="1036025655" sldId="433"/>
            <ac:cxnSpMk id="46" creationId="{4637B7F7-5702-B54A-AF2F-4F49FF18CC38}"/>
          </ac:cxnSpMkLst>
        </pc:cxnChg>
      </pc:sldChg>
      <pc:sldChg chg="modSp add modAnim">
        <pc:chgData name="Li Qianxiao" userId="64a5c823-0c12-42a3-894d-a19ad3bb3348" providerId="ADAL" clId="{1AD14175-7F79-FB45-9862-28D287C912B9}" dt="2019-09-20T09:44:24.629" v="10145"/>
        <pc:sldMkLst>
          <pc:docMk/>
          <pc:sldMk cId="3890444644" sldId="434"/>
        </pc:sldMkLst>
        <pc:spChg chg="mod">
          <ac:chgData name="Li Qianxiao" userId="64a5c823-0c12-42a3-894d-a19ad3bb3348" providerId="ADAL" clId="{1AD14175-7F79-FB45-9862-28D287C912B9}" dt="2019-09-20T07:57:01.029" v="4444" actId="20577"/>
          <ac:spMkLst>
            <pc:docMk/>
            <pc:sldMk cId="3890444644" sldId="434"/>
            <ac:spMk id="2" creationId="{A21BC971-578F-6B4C-AA29-5B4022D1BB0B}"/>
          </ac:spMkLst>
        </pc:spChg>
        <pc:spChg chg="mod">
          <ac:chgData name="Li Qianxiao" userId="64a5c823-0c12-42a3-894d-a19ad3bb3348" providerId="ADAL" clId="{1AD14175-7F79-FB45-9862-28D287C912B9}" dt="2019-09-20T09:44:09.941" v="10143" actId="20577"/>
          <ac:spMkLst>
            <pc:docMk/>
            <pc:sldMk cId="3890444644" sldId="434"/>
            <ac:spMk id="3" creationId="{DE1C7236-9766-5E48-BFDB-4E513048B46B}"/>
          </ac:spMkLst>
        </pc:spChg>
      </pc:sldChg>
      <pc:sldChg chg="addSp delSp modSp add">
        <pc:chgData name="Li Qianxiao" userId="64a5c823-0c12-42a3-894d-a19ad3bb3348" providerId="ADAL" clId="{1AD14175-7F79-FB45-9862-28D287C912B9}" dt="2019-09-20T08:01:13.587" v="4841" actId="20577"/>
        <pc:sldMkLst>
          <pc:docMk/>
          <pc:sldMk cId="1705877718" sldId="435"/>
        </pc:sldMkLst>
        <pc:spChg chg="mod">
          <ac:chgData name="Li Qianxiao" userId="64a5c823-0c12-42a3-894d-a19ad3bb3348" providerId="ADAL" clId="{1AD14175-7F79-FB45-9862-28D287C912B9}" dt="2019-09-20T08:01:13.587" v="4841" actId="20577"/>
          <ac:spMkLst>
            <pc:docMk/>
            <pc:sldMk cId="1705877718" sldId="435"/>
            <ac:spMk id="2" creationId="{12EB7B75-7FA2-2F4F-8DF9-F811DE8B3882}"/>
          </ac:spMkLst>
        </pc:spChg>
        <pc:spChg chg="del">
          <ac:chgData name="Li Qianxiao" userId="64a5c823-0c12-42a3-894d-a19ad3bb3348" providerId="ADAL" clId="{1AD14175-7F79-FB45-9862-28D287C912B9}" dt="2019-09-20T08:00:28.737" v="4795" actId="478"/>
          <ac:spMkLst>
            <pc:docMk/>
            <pc:sldMk cId="1705877718" sldId="435"/>
            <ac:spMk id="3" creationId="{0234CCA2-3D54-194B-B206-22AD56F88923}"/>
          </ac:spMkLst>
        </pc:spChg>
        <pc:spChg chg="add">
          <ac:chgData name="Li Qianxiao" userId="64a5c823-0c12-42a3-894d-a19ad3bb3348" providerId="ADAL" clId="{1AD14175-7F79-FB45-9862-28D287C912B9}" dt="2019-09-20T08:00:23.967" v="4794"/>
          <ac:spMkLst>
            <pc:docMk/>
            <pc:sldMk cId="1705877718" sldId="435"/>
            <ac:spMk id="6" creationId="{75A752D2-EB1C-9748-BB60-EEC84B81AF16}"/>
          </ac:spMkLst>
        </pc:spChg>
        <pc:picChg chg="add mod">
          <ac:chgData name="Li Qianxiao" userId="64a5c823-0c12-42a3-894d-a19ad3bb3348" providerId="ADAL" clId="{1AD14175-7F79-FB45-9862-28D287C912B9}" dt="2019-09-20T08:00:35.606" v="4823" actId="1036"/>
          <ac:picMkLst>
            <pc:docMk/>
            <pc:sldMk cId="1705877718" sldId="435"/>
            <ac:picMk id="5" creationId="{A8AD2D1C-62EB-B04E-9B86-21C5B68F8056}"/>
          </ac:picMkLst>
        </pc:picChg>
        <pc:picChg chg="add mod">
          <ac:chgData name="Li Qianxiao" userId="64a5c823-0c12-42a3-894d-a19ad3bb3348" providerId="ADAL" clId="{1AD14175-7F79-FB45-9862-28D287C912B9}" dt="2019-09-20T08:00:35.606" v="4823" actId="1036"/>
          <ac:picMkLst>
            <pc:docMk/>
            <pc:sldMk cId="1705877718" sldId="435"/>
            <ac:picMk id="7" creationId="{C9E15B0E-C073-F94A-950B-05BFD4E4A352}"/>
          </ac:picMkLst>
        </pc:picChg>
      </pc:sldChg>
      <pc:sldChg chg="addSp modSp add modAnim">
        <pc:chgData name="Li Qianxiao" userId="64a5c823-0c12-42a3-894d-a19ad3bb3348" providerId="ADAL" clId="{1AD14175-7F79-FB45-9862-28D287C912B9}" dt="2019-09-20T09:47:15.188" v="10160"/>
        <pc:sldMkLst>
          <pc:docMk/>
          <pc:sldMk cId="1339011358" sldId="436"/>
        </pc:sldMkLst>
        <pc:spChg chg="mod">
          <ac:chgData name="Li Qianxiao" userId="64a5c823-0c12-42a3-894d-a19ad3bb3348" providerId="ADAL" clId="{1AD14175-7F79-FB45-9862-28D287C912B9}" dt="2019-09-20T08:02:01.529" v="4858" actId="20577"/>
          <ac:spMkLst>
            <pc:docMk/>
            <pc:sldMk cId="1339011358" sldId="436"/>
            <ac:spMk id="2" creationId="{DDE3068E-87F4-0A4C-B571-049F1F8438AC}"/>
          </ac:spMkLst>
        </pc:spChg>
        <pc:spChg chg="mod">
          <ac:chgData name="Li Qianxiao" userId="64a5c823-0c12-42a3-894d-a19ad3bb3348" providerId="ADAL" clId="{1AD14175-7F79-FB45-9862-28D287C912B9}" dt="2019-09-20T08:04:38.318" v="5111" actId="20577"/>
          <ac:spMkLst>
            <pc:docMk/>
            <pc:sldMk cId="1339011358" sldId="436"/>
            <ac:spMk id="3" creationId="{3F63F340-6069-674D-A66E-3CC353151D2B}"/>
          </ac:spMkLst>
        </pc:spChg>
        <pc:picChg chg="add mod">
          <ac:chgData name="Li Qianxiao" userId="64a5c823-0c12-42a3-894d-a19ad3bb3348" providerId="ADAL" clId="{1AD14175-7F79-FB45-9862-28D287C912B9}" dt="2019-09-20T09:45:37.041" v="10154" actId="465"/>
          <ac:picMkLst>
            <pc:docMk/>
            <pc:sldMk cId="1339011358" sldId="436"/>
            <ac:picMk id="5" creationId="{9834D47D-084A-EB49-A368-C3A65DBB8629}"/>
          </ac:picMkLst>
        </pc:picChg>
        <pc:picChg chg="add mod">
          <ac:chgData name="Li Qianxiao" userId="64a5c823-0c12-42a3-894d-a19ad3bb3348" providerId="ADAL" clId="{1AD14175-7F79-FB45-9862-28D287C912B9}" dt="2019-09-20T09:45:37.041" v="10154" actId="465"/>
          <ac:picMkLst>
            <pc:docMk/>
            <pc:sldMk cId="1339011358" sldId="436"/>
            <ac:picMk id="6" creationId="{CA72AB19-DA8B-7644-A6B9-65533642E242}"/>
          </ac:picMkLst>
        </pc:picChg>
        <pc:picChg chg="add mod">
          <ac:chgData name="Li Qianxiao" userId="64a5c823-0c12-42a3-894d-a19ad3bb3348" providerId="ADAL" clId="{1AD14175-7F79-FB45-9862-28D287C912B9}" dt="2019-09-20T09:45:37.041" v="10154" actId="465"/>
          <ac:picMkLst>
            <pc:docMk/>
            <pc:sldMk cId="1339011358" sldId="436"/>
            <ac:picMk id="7" creationId="{C9171F09-8FFB-F147-A79E-F842C0685D7E}"/>
          </ac:picMkLst>
        </pc:picChg>
      </pc:sldChg>
      <pc:sldChg chg="modSp add modAnim">
        <pc:chgData name="Li Qianxiao" userId="64a5c823-0c12-42a3-894d-a19ad3bb3348" providerId="ADAL" clId="{1AD14175-7F79-FB45-9862-28D287C912B9}" dt="2019-09-20T09:46:04.703" v="10157"/>
        <pc:sldMkLst>
          <pc:docMk/>
          <pc:sldMk cId="2696019873" sldId="437"/>
        </pc:sldMkLst>
        <pc:spChg chg="mod">
          <ac:chgData name="Li Qianxiao" userId="64a5c823-0c12-42a3-894d-a19ad3bb3348" providerId="ADAL" clId="{1AD14175-7F79-FB45-9862-28D287C912B9}" dt="2019-09-20T08:04:58.157" v="5153" actId="20577"/>
          <ac:spMkLst>
            <pc:docMk/>
            <pc:sldMk cId="2696019873" sldId="437"/>
            <ac:spMk id="2" creationId="{0F6F9B1B-DEF5-064F-BFC7-70FAC7EC49E9}"/>
          </ac:spMkLst>
        </pc:spChg>
        <pc:spChg chg="mod">
          <ac:chgData name="Li Qianxiao" userId="64a5c823-0c12-42a3-894d-a19ad3bb3348" providerId="ADAL" clId="{1AD14175-7F79-FB45-9862-28D287C912B9}" dt="2019-09-20T08:10:11.192" v="5670" actId="20577"/>
          <ac:spMkLst>
            <pc:docMk/>
            <pc:sldMk cId="2696019873" sldId="437"/>
            <ac:spMk id="3" creationId="{73BE60F3-DD29-A049-9B5E-15D3DAEBF598}"/>
          </ac:spMkLst>
        </pc:spChg>
      </pc:sldChg>
      <pc:sldChg chg="modSp add modAnim">
        <pc:chgData name="Li Qianxiao" userId="64a5c823-0c12-42a3-894d-a19ad3bb3348" providerId="ADAL" clId="{1AD14175-7F79-FB45-9862-28D287C912B9}" dt="2019-09-20T09:46:22.394" v="10159"/>
        <pc:sldMkLst>
          <pc:docMk/>
          <pc:sldMk cId="3929389814" sldId="438"/>
        </pc:sldMkLst>
        <pc:spChg chg="mod">
          <ac:chgData name="Li Qianxiao" userId="64a5c823-0c12-42a3-894d-a19ad3bb3348" providerId="ADAL" clId="{1AD14175-7F79-FB45-9862-28D287C912B9}" dt="2019-09-20T08:10:41.762" v="5688" actId="20577"/>
          <ac:spMkLst>
            <pc:docMk/>
            <pc:sldMk cId="3929389814" sldId="438"/>
            <ac:spMk id="2" creationId="{A0D80348-EEE5-0645-8ABE-4B6154D2D3A6}"/>
          </ac:spMkLst>
        </pc:spChg>
        <pc:spChg chg="mod">
          <ac:chgData name="Li Qianxiao" userId="64a5c823-0c12-42a3-894d-a19ad3bb3348" providerId="ADAL" clId="{1AD14175-7F79-FB45-9862-28D287C912B9}" dt="2019-09-20T08:18:49.752" v="6010" actId="20577"/>
          <ac:spMkLst>
            <pc:docMk/>
            <pc:sldMk cId="3929389814" sldId="438"/>
            <ac:spMk id="3" creationId="{69F306FC-5390-3443-A014-AEF0BC6AEAA9}"/>
          </ac:spMkLst>
        </pc:spChg>
      </pc:sldChg>
      <pc:sldChg chg="modSp add modAnim">
        <pc:chgData name="Li Qianxiao" userId="64a5c823-0c12-42a3-894d-a19ad3bb3348" providerId="ADAL" clId="{1AD14175-7F79-FB45-9862-28D287C912B9}" dt="2019-09-20T09:48:38.583" v="10203" actId="20577"/>
        <pc:sldMkLst>
          <pc:docMk/>
          <pc:sldMk cId="595014204" sldId="439"/>
        </pc:sldMkLst>
        <pc:spChg chg="mod">
          <ac:chgData name="Li Qianxiao" userId="64a5c823-0c12-42a3-894d-a19ad3bb3348" providerId="ADAL" clId="{1AD14175-7F79-FB45-9862-28D287C912B9}" dt="2019-09-20T08:21:16.099" v="6316" actId="20577"/>
          <ac:spMkLst>
            <pc:docMk/>
            <pc:sldMk cId="595014204" sldId="439"/>
            <ac:spMk id="2" creationId="{8C51B343-07A8-8C49-B9DF-967C1DB51BFE}"/>
          </ac:spMkLst>
        </pc:spChg>
        <pc:spChg chg="mod">
          <ac:chgData name="Li Qianxiao" userId="64a5c823-0c12-42a3-894d-a19ad3bb3348" providerId="ADAL" clId="{1AD14175-7F79-FB45-9862-28D287C912B9}" dt="2019-09-20T09:48:38.583" v="10203" actId="20577"/>
          <ac:spMkLst>
            <pc:docMk/>
            <pc:sldMk cId="595014204" sldId="439"/>
            <ac:spMk id="3" creationId="{0570A962-816B-5348-B7D8-AD17811ED57D}"/>
          </ac:spMkLst>
        </pc:spChg>
      </pc:sldChg>
      <pc:sldChg chg="modSp add modAnim">
        <pc:chgData name="Li Qianxiao" userId="64a5c823-0c12-42a3-894d-a19ad3bb3348" providerId="ADAL" clId="{1AD14175-7F79-FB45-9862-28D287C912B9}" dt="2019-09-20T09:48:56.222" v="10205"/>
        <pc:sldMkLst>
          <pc:docMk/>
          <pc:sldMk cId="2029549403" sldId="440"/>
        </pc:sldMkLst>
        <pc:spChg chg="mod">
          <ac:chgData name="Li Qianxiao" userId="64a5c823-0c12-42a3-894d-a19ad3bb3348" providerId="ADAL" clId="{1AD14175-7F79-FB45-9862-28D287C912B9}" dt="2019-09-20T08:21:20.841" v="6326" actId="20577"/>
          <ac:spMkLst>
            <pc:docMk/>
            <pc:sldMk cId="2029549403" sldId="440"/>
            <ac:spMk id="2" creationId="{C5DF0898-796F-854D-9C32-0C544C6538FA}"/>
          </ac:spMkLst>
        </pc:spChg>
        <pc:spChg chg="mod">
          <ac:chgData name="Li Qianxiao" userId="64a5c823-0c12-42a3-894d-a19ad3bb3348" providerId="ADAL" clId="{1AD14175-7F79-FB45-9862-28D287C912B9}" dt="2019-09-20T08:23:39.706" v="6534" actId="20577"/>
          <ac:spMkLst>
            <pc:docMk/>
            <pc:sldMk cId="2029549403" sldId="440"/>
            <ac:spMk id="3" creationId="{C5A9F0B4-B4A9-3348-A8C5-4EE0367351A1}"/>
          </ac:spMkLst>
        </pc:spChg>
      </pc:sldChg>
      <pc:sldChg chg="modSp add modAnim">
        <pc:chgData name="Li Qianxiao" userId="64a5c823-0c12-42a3-894d-a19ad3bb3348" providerId="ADAL" clId="{1AD14175-7F79-FB45-9862-28D287C912B9}" dt="2019-09-20T10:02:16.572" v="10635" actId="20577"/>
        <pc:sldMkLst>
          <pc:docMk/>
          <pc:sldMk cId="472443485" sldId="441"/>
        </pc:sldMkLst>
        <pc:spChg chg="mod">
          <ac:chgData name="Li Qianxiao" userId="64a5c823-0c12-42a3-894d-a19ad3bb3348" providerId="ADAL" clId="{1AD14175-7F79-FB45-9862-28D287C912B9}" dt="2019-09-20T08:26:02.667" v="6570" actId="20577"/>
          <ac:spMkLst>
            <pc:docMk/>
            <pc:sldMk cId="472443485" sldId="441"/>
            <ac:spMk id="2" creationId="{F0C9A742-B3EE-5B4D-861C-BBC9E78A9161}"/>
          </ac:spMkLst>
        </pc:spChg>
        <pc:spChg chg="mod">
          <ac:chgData name="Li Qianxiao" userId="64a5c823-0c12-42a3-894d-a19ad3bb3348" providerId="ADAL" clId="{1AD14175-7F79-FB45-9862-28D287C912B9}" dt="2019-09-20T10:02:16.572" v="10635" actId="20577"/>
          <ac:spMkLst>
            <pc:docMk/>
            <pc:sldMk cId="472443485" sldId="441"/>
            <ac:spMk id="3" creationId="{C81FAAA9-031A-9441-BFC8-E74F5C6F402C}"/>
          </ac:spMkLst>
        </pc:spChg>
      </pc:sldChg>
      <pc:sldChg chg="addSp modSp add">
        <pc:chgData name="Li Qianxiao" userId="64a5c823-0c12-42a3-894d-a19ad3bb3348" providerId="ADAL" clId="{1AD14175-7F79-FB45-9862-28D287C912B9}" dt="2019-09-20T09:49:40.904" v="10211" actId="20577"/>
        <pc:sldMkLst>
          <pc:docMk/>
          <pc:sldMk cId="3517933398" sldId="442"/>
        </pc:sldMkLst>
        <pc:spChg chg="add mod">
          <ac:chgData name="Li Qianxiao" userId="64a5c823-0c12-42a3-894d-a19ad3bb3348" providerId="ADAL" clId="{1AD14175-7F79-FB45-9862-28D287C912B9}" dt="2019-09-20T09:49:40.904" v="10211" actId="20577"/>
          <ac:spMkLst>
            <pc:docMk/>
            <pc:sldMk cId="3517933398" sldId="442"/>
            <ac:spMk id="3" creationId="{20E817C3-98D3-634F-84C7-8F1CD099625F}"/>
          </ac:spMkLst>
        </pc:spChg>
        <pc:spChg chg="add mod">
          <ac:chgData name="Li Qianxiao" userId="64a5c823-0c12-42a3-894d-a19ad3bb3348" providerId="ADAL" clId="{1AD14175-7F79-FB45-9862-28D287C912B9}" dt="2019-09-20T08:33:04.666" v="7265" actId="20577"/>
          <ac:spMkLst>
            <pc:docMk/>
            <pc:sldMk cId="3517933398" sldId="442"/>
            <ac:spMk id="4" creationId="{BB9F07DE-8BF3-364E-AD52-E9041428B7C4}"/>
          </ac:spMkLst>
        </pc:spChg>
        <pc:grpChg chg="add mod">
          <ac:chgData name="Li Qianxiao" userId="64a5c823-0c12-42a3-894d-a19ad3bb3348" providerId="ADAL" clId="{1AD14175-7F79-FB45-9862-28D287C912B9}" dt="2019-09-20T08:33:13.742" v="7285" actId="1035"/>
          <ac:grpSpMkLst>
            <pc:docMk/>
            <pc:sldMk cId="3517933398" sldId="442"/>
            <ac:grpSpMk id="5" creationId="{224E23EA-1249-8B46-8808-D97EDFF1DDF7}"/>
          </ac:grpSpMkLst>
        </pc:grpChg>
        <pc:grpChg chg="add mod">
          <ac:chgData name="Li Qianxiao" userId="64a5c823-0c12-42a3-894d-a19ad3bb3348" providerId="ADAL" clId="{1AD14175-7F79-FB45-9862-28D287C912B9}" dt="2019-09-20T08:33:13.742" v="7285" actId="1035"/>
          <ac:grpSpMkLst>
            <pc:docMk/>
            <pc:sldMk cId="3517933398" sldId="442"/>
            <ac:grpSpMk id="21" creationId="{8643EF63-8CF5-2F48-A65A-103048E552DE}"/>
          </ac:grpSpMkLst>
        </pc:grpChg>
      </pc:sldChg>
      <pc:sldChg chg="addSp delSp modSp add del mod ord setBg setClrOvrMap">
        <pc:chgData name="Li Qianxiao" userId="64a5c823-0c12-42a3-894d-a19ad3bb3348" providerId="ADAL" clId="{1AD14175-7F79-FB45-9862-28D287C912B9}" dt="2019-09-20T08:35:31.972" v="7347" actId="2696"/>
        <pc:sldMkLst>
          <pc:docMk/>
          <pc:sldMk cId="2446103137" sldId="443"/>
        </pc:sldMkLst>
        <pc:spChg chg="mod">
          <ac:chgData name="Li Qianxiao" userId="64a5c823-0c12-42a3-894d-a19ad3bb3348" providerId="ADAL" clId="{1AD14175-7F79-FB45-9862-28D287C912B9}" dt="2019-09-20T08:30:39.653" v="7066" actId="20577"/>
          <ac:spMkLst>
            <pc:docMk/>
            <pc:sldMk cId="2446103137" sldId="443"/>
            <ac:spMk id="2" creationId="{109F7336-562A-6842-B735-E5FCA0AA2D54}"/>
          </ac:spMkLst>
        </pc:spChg>
        <pc:spChg chg="del">
          <ac:chgData name="Li Qianxiao" userId="64a5c823-0c12-42a3-894d-a19ad3bb3348" providerId="ADAL" clId="{1AD14175-7F79-FB45-9862-28D287C912B9}" dt="2019-09-20T08:28:35.820" v="6998" actId="478"/>
          <ac:spMkLst>
            <pc:docMk/>
            <pc:sldMk cId="2446103137" sldId="443"/>
            <ac:spMk id="3" creationId="{E09E5858-80EE-664F-9042-56F817D6D92D}"/>
          </ac:spMkLst>
        </pc:spChg>
        <pc:spChg chg="mod">
          <ac:chgData name="Li Qianxiao" userId="64a5c823-0c12-42a3-894d-a19ad3bb3348" providerId="ADAL" clId="{1AD14175-7F79-FB45-9862-28D287C912B9}" dt="2019-09-20T08:28:44.331" v="6999" actId="26606"/>
          <ac:spMkLst>
            <pc:docMk/>
            <pc:sldMk cId="2446103137" sldId="443"/>
            <ac:spMk id="4" creationId="{741893CA-1977-094C-94E8-B16D55AC2B9C}"/>
          </ac:spMkLst>
        </pc:spChg>
        <pc:spChg chg="add">
          <ac:chgData name="Li Qianxiao" userId="64a5c823-0c12-42a3-894d-a19ad3bb3348" providerId="ADAL" clId="{1AD14175-7F79-FB45-9862-28D287C912B9}" dt="2019-09-20T08:28:44.331" v="6999" actId="26606"/>
          <ac:spMkLst>
            <pc:docMk/>
            <pc:sldMk cId="2446103137" sldId="443"/>
            <ac:spMk id="9" creationId="{2A8AA5BC-4F7A-4226-8F99-6D824B226A97}"/>
          </ac:spMkLst>
        </pc:spChg>
        <pc:spChg chg="add">
          <ac:chgData name="Li Qianxiao" userId="64a5c823-0c12-42a3-894d-a19ad3bb3348" providerId="ADAL" clId="{1AD14175-7F79-FB45-9862-28D287C912B9}" dt="2019-09-20T08:28:44.331" v="6999" actId="26606"/>
          <ac:spMkLst>
            <pc:docMk/>
            <pc:sldMk cId="2446103137" sldId="443"/>
            <ac:spMk id="11" creationId="{3E5445C6-DD42-4979-86FF-03730E8C6DB0}"/>
          </ac:spMkLst>
        </pc:spChg>
        <pc:cxnChg chg="add">
          <ac:chgData name="Li Qianxiao" userId="64a5c823-0c12-42a3-894d-a19ad3bb3348" providerId="ADAL" clId="{1AD14175-7F79-FB45-9862-28D287C912B9}" dt="2019-09-20T08:28:44.331" v="6999" actId="26606"/>
          <ac:cxnSpMkLst>
            <pc:docMk/>
            <pc:sldMk cId="2446103137" sldId="443"/>
            <ac:cxnSpMk id="13" creationId="{45000665-DFC7-417E-8FD7-516A0F15C975}"/>
          </ac:cxnSpMkLst>
        </pc:cxnChg>
      </pc:sldChg>
      <pc:sldChg chg="addSp delSp modSp add modAnim">
        <pc:chgData name="Li Qianxiao" userId="64a5c823-0c12-42a3-894d-a19ad3bb3348" providerId="ADAL" clId="{1AD14175-7F79-FB45-9862-28D287C912B9}" dt="2019-09-20T09:48:10.587" v="10167"/>
        <pc:sldMkLst>
          <pc:docMk/>
          <pc:sldMk cId="623280426" sldId="444"/>
        </pc:sldMkLst>
        <pc:spChg chg="mod">
          <ac:chgData name="Li Qianxiao" userId="64a5c823-0c12-42a3-894d-a19ad3bb3348" providerId="ADAL" clId="{1AD14175-7F79-FB45-9862-28D287C912B9}" dt="2019-09-20T08:35:26.166" v="7346" actId="20577"/>
          <ac:spMkLst>
            <pc:docMk/>
            <pc:sldMk cId="623280426" sldId="444"/>
            <ac:spMk id="2" creationId="{9E4F94BA-DEE0-1A43-B094-E6C5B037C788}"/>
          </ac:spMkLst>
        </pc:spChg>
        <pc:spChg chg="del">
          <ac:chgData name="Li Qianxiao" userId="64a5c823-0c12-42a3-894d-a19ad3bb3348" providerId="ADAL" clId="{1AD14175-7F79-FB45-9862-28D287C912B9}" dt="2019-09-20T08:36:09.156" v="7463" actId="478"/>
          <ac:spMkLst>
            <pc:docMk/>
            <pc:sldMk cId="623280426" sldId="444"/>
            <ac:spMk id="3" creationId="{458CBA88-EFD3-904A-AE9A-F737C001760E}"/>
          </ac:spMkLst>
        </pc:spChg>
        <pc:spChg chg="mod topLvl">
          <ac:chgData name="Li Qianxiao" userId="64a5c823-0c12-42a3-894d-a19ad3bb3348" providerId="ADAL" clId="{1AD14175-7F79-FB45-9862-28D287C912B9}" dt="2019-09-20T09:47:23.459" v="10161" actId="165"/>
          <ac:spMkLst>
            <pc:docMk/>
            <pc:sldMk cId="623280426" sldId="444"/>
            <ac:spMk id="8" creationId="{50A56C00-3F52-3D45-BC65-1BC358E61C4E}"/>
          </ac:spMkLst>
        </pc:spChg>
        <pc:spChg chg="mod topLvl">
          <ac:chgData name="Li Qianxiao" userId="64a5c823-0c12-42a3-894d-a19ad3bb3348" providerId="ADAL" clId="{1AD14175-7F79-FB45-9862-28D287C912B9}" dt="2019-09-20T09:47:23.459" v="10161" actId="165"/>
          <ac:spMkLst>
            <pc:docMk/>
            <pc:sldMk cId="623280426" sldId="444"/>
            <ac:spMk id="9" creationId="{344EC352-78C1-E34D-BE37-AF934885C370}"/>
          </ac:spMkLst>
        </pc:spChg>
        <pc:spChg chg="mod topLvl">
          <ac:chgData name="Li Qianxiao" userId="64a5c823-0c12-42a3-894d-a19ad3bb3348" providerId="ADAL" clId="{1AD14175-7F79-FB45-9862-28D287C912B9}" dt="2019-09-20T09:47:23.459" v="10161" actId="165"/>
          <ac:spMkLst>
            <pc:docMk/>
            <pc:sldMk cId="623280426" sldId="444"/>
            <ac:spMk id="10" creationId="{7A17A272-17FB-0245-A29C-BF8A793F4987}"/>
          </ac:spMkLst>
        </pc:spChg>
        <pc:spChg chg="mod topLvl">
          <ac:chgData name="Li Qianxiao" userId="64a5c823-0c12-42a3-894d-a19ad3bb3348" providerId="ADAL" clId="{1AD14175-7F79-FB45-9862-28D287C912B9}" dt="2019-09-20T09:47:23.459" v="10161" actId="165"/>
          <ac:spMkLst>
            <pc:docMk/>
            <pc:sldMk cId="623280426" sldId="444"/>
            <ac:spMk id="14" creationId="{2719A295-A21B-3A49-A33F-3DE33F9F0A86}"/>
          </ac:spMkLst>
        </pc:spChg>
        <pc:spChg chg="mod topLvl">
          <ac:chgData name="Li Qianxiao" userId="64a5c823-0c12-42a3-894d-a19ad3bb3348" providerId="ADAL" clId="{1AD14175-7F79-FB45-9862-28D287C912B9}" dt="2019-09-20T09:47:23.459" v="10161" actId="165"/>
          <ac:spMkLst>
            <pc:docMk/>
            <pc:sldMk cId="623280426" sldId="444"/>
            <ac:spMk id="15" creationId="{83B15B38-1940-9E44-A38C-8C41713E79C1}"/>
          </ac:spMkLst>
        </pc:spChg>
        <pc:spChg chg="mod topLvl">
          <ac:chgData name="Li Qianxiao" userId="64a5c823-0c12-42a3-894d-a19ad3bb3348" providerId="ADAL" clId="{1AD14175-7F79-FB45-9862-28D287C912B9}" dt="2019-09-20T09:47:23.459" v="10161" actId="165"/>
          <ac:spMkLst>
            <pc:docMk/>
            <pc:sldMk cId="623280426" sldId="444"/>
            <ac:spMk id="16" creationId="{C2EC0072-9C89-2E42-9002-AA854777FD66}"/>
          </ac:spMkLst>
        </pc:spChg>
        <pc:spChg chg="mod topLvl">
          <ac:chgData name="Li Qianxiao" userId="64a5c823-0c12-42a3-894d-a19ad3bb3348" providerId="ADAL" clId="{1AD14175-7F79-FB45-9862-28D287C912B9}" dt="2019-09-20T09:47:23.459" v="10161" actId="165"/>
          <ac:spMkLst>
            <pc:docMk/>
            <pc:sldMk cId="623280426" sldId="444"/>
            <ac:spMk id="17" creationId="{FA361F2A-8969-0D4F-8B0E-495BED62E317}"/>
          </ac:spMkLst>
        </pc:spChg>
        <pc:grpChg chg="add del mod">
          <ac:chgData name="Li Qianxiao" userId="64a5c823-0c12-42a3-894d-a19ad3bb3348" providerId="ADAL" clId="{1AD14175-7F79-FB45-9862-28D287C912B9}" dt="2019-09-20T09:47:23.459" v="10161" actId="165"/>
          <ac:grpSpMkLst>
            <pc:docMk/>
            <pc:sldMk cId="623280426" sldId="444"/>
            <ac:grpSpMk id="5" creationId="{3936BC99-41D3-B145-B291-04B8BF796B0E}"/>
          </ac:grpSpMkLst>
        </pc:grpChg>
        <pc:picChg chg="mod topLvl">
          <ac:chgData name="Li Qianxiao" userId="64a5c823-0c12-42a3-894d-a19ad3bb3348" providerId="ADAL" clId="{1AD14175-7F79-FB45-9862-28D287C912B9}" dt="2019-09-20T09:47:23.459" v="10161" actId="165"/>
          <ac:picMkLst>
            <pc:docMk/>
            <pc:sldMk cId="623280426" sldId="444"/>
            <ac:picMk id="6" creationId="{CE500DC2-E339-5243-8491-0E552B658FA6}"/>
          </ac:picMkLst>
        </pc:picChg>
        <pc:picChg chg="mod topLvl">
          <ac:chgData name="Li Qianxiao" userId="64a5c823-0c12-42a3-894d-a19ad3bb3348" providerId="ADAL" clId="{1AD14175-7F79-FB45-9862-28D287C912B9}" dt="2019-09-20T09:47:23.459" v="10161" actId="165"/>
          <ac:picMkLst>
            <pc:docMk/>
            <pc:sldMk cId="623280426" sldId="444"/>
            <ac:picMk id="7" creationId="{D24E3854-48BA-E74C-8BD4-9D2764BF36FA}"/>
          </ac:picMkLst>
        </pc:picChg>
        <pc:picChg chg="mod topLvl">
          <ac:chgData name="Li Qianxiao" userId="64a5c823-0c12-42a3-894d-a19ad3bb3348" providerId="ADAL" clId="{1AD14175-7F79-FB45-9862-28D287C912B9}" dt="2019-09-20T09:47:23.459" v="10161" actId="165"/>
          <ac:picMkLst>
            <pc:docMk/>
            <pc:sldMk cId="623280426" sldId="444"/>
            <ac:picMk id="11" creationId="{DE97BE67-885C-2F44-873A-C650D101AAAD}"/>
          </ac:picMkLst>
        </pc:picChg>
        <pc:picChg chg="mod topLvl">
          <ac:chgData name="Li Qianxiao" userId="64a5c823-0c12-42a3-894d-a19ad3bb3348" providerId="ADAL" clId="{1AD14175-7F79-FB45-9862-28D287C912B9}" dt="2019-09-20T09:47:23.459" v="10161" actId="165"/>
          <ac:picMkLst>
            <pc:docMk/>
            <pc:sldMk cId="623280426" sldId="444"/>
            <ac:picMk id="12" creationId="{536AB161-8BB9-9C46-900A-1BCA1024D06D}"/>
          </ac:picMkLst>
        </pc:picChg>
        <pc:picChg chg="mod topLvl">
          <ac:chgData name="Li Qianxiao" userId="64a5c823-0c12-42a3-894d-a19ad3bb3348" providerId="ADAL" clId="{1AD14175-7F79-FB45-9862-28D287C912B9}" dt="2019-09-20T09:47:23.459" v="10161" actId="165"/>
          <ac:picMkLst>
            <pc:docMk/>
            <pc:sldMk cId="623280426" sldId="444"/>
            <ac:picMk id="13" creationId="{22F8D4D2-E4B7-3946-8D73-8C753873A5E5}"/>
          </ac:picMkLst>
        </pc:picChg>
      </pc:sldChg>
      <pc:sldChg chg="addSp delSp modSp add">
        <pc:chgData name="Li Qianxiao" userId="64a5c823-0c12-42a3-894d-a19ad3bb3348" providerId="ADAL" clId="{1AD14175-7F79-FB45-9862-28D287C912B9}" dt="2019-09-20T08:37:23.901" v="7502" actId="20577"/>
        <pc:sldMkLst>
          <pc:docMk/>
          <pc:sldMk cId="2211279859" sldId="445"/>
        </pc:sldMkLst>
        <pc:spChg chg="del">
          <ac:chgData name="Li Qianxiao" userId="64a5c823-0c12-42a3-894d-a19ad3bb3348" providerId="ADAL" clId="{1AD14175-7F79-FB45-9862-28D287C912B9}" dt="2019-09-20T08:37:19.122" v="7477"/>
          <ac:spMkLst>
            <pc:docMk/>
            <pc:sldMk cId="2211279859" sldId="445"/>
            <ac:spMk id="2" creationId="{51D137C1-0111-7149-9F0D-3F326D5FF1C7}"/>
          </ac:spMkLst>
        </pc:spChg>
        <pc:spChg chg="del">
          <ac:chgData name="Li Qianxiao" userId="64a5c823-0c12-42a3-894d-a19ad3bb3348" providerId="ADAL" clId="{1AD14175-7F79-FB45-9862-28D287C912B9}" dt="2019-09-20T08:37:19.122" v="7477"/>
          <ac:spMkLst>
            <pc:docMk/>
            <pc:sldMk cId="2211279859" sldId="445"/>
            <ac:spMk id="3" creationId="{46C73281-0205-8B44-AF16-5B555869E0ED}"/>
          </ac:spMkLst>
        </pc:spChg>
        <pc:spChg chg="add mod">
          <ac:chgData name="Li Qianxiao" userId="64a5c823-0c12-42a3-894d-a19ad3bb3348" providerId="ADAL" clId="{1AD14175-7F79-FB45-9862-28D287C912B9}" dt="2019-09-20T08:37:23.901" v="7502" actId="20577"/>
          <ac:spMkLst>
            <pc:docMk/>
            <pc:sldMk cId="2211279859" sldId="445"/>
            <ac:spMk id="5" creationId="{0EF3E2A0-8B05-4A47-B301-CDE7F3A0115D}"/>
          </ac:spMkLst>
        </pc:spChg>
      </pc:sldChg>
      <pc:sldChg chg="modSp add modAnim">
        <pc:chgData name="Li Qianxiao" userId="64a5c823-0c12-42a3-894d-a19ad3bb3348" providerId="ADAL" clId="{1AD14175-7F79-FB45-9862-28D287C912B9}" dt="2019-09-20T09:51:24.471" v="10369"/>
        <pc:sldMkLst>
          <pc:docMk/>
          <pc:sldMk cId="608825447" sldId="446"/>
        </pc:sldMkLst>
        <pc:spChg chg="mod">
          <ac:chgData name="Li Qianxiao" userId="64a5c823-0c12-42a3-894d-a19ad3bb3348" providerId="ADAL" clId="{1AD14175-7F79-FB45-9862-28D287C912B9}" dt="2019-09-20T08:37:35.227" v="7518" actId="20577"/>
          <ac:spMkLst>
            <pc:docMk/>
            <pc:sldMk cId="608825447" sldId="446"/>
            <ac:spMk id="2" creationId="{BF2217D8-8B40-4C41-AE87-5538961802A1}"/>
          </ac:spMkLst>
        </pc:spChg>
        <pc:spChg chg="mod">
          <ac:chgData name="Li Qianxiao" userId="64a5c823-0c12-42a3-894d-a19ad3bb3348" providerId="ADAL" clId="{1AD14175-7F79-FB45-9862-28D287C912B9}" dt="2019-09-20T09:50:24.950" v="10299" actId="20577"/>
          <ac:spMkLst>
            <pc:docMk/>
            <pc:sldMk cId="608825447" sldId="446"/>
            <ac:spMk id="3" creationId="{78764B93-7CB2-FC4B-8DE7-4EF931D2C0F7}"/>
          </ac:spMkLst>
        </pc:spChg>
      </pc:sldChg>
      <pc:sldChg chg="modSp add ord modAnim">
        <pc:chgData name="Li Qianxiao" userId="64a5c823-0c12-42a3-894d-a19ad3bb3348" providerId="ADAL" clId="{1AD14175-7F79-FB45-9862-28D287C912B9}" dt="2019-09-20T09:52:04.357" v="10374"/>
        <pc:sldMkLst>
          <pc:docMk/>
          <pc:sldMk cId="2833479349" sldId="447"/>
        </pc:sldMkLst>
        <pc:spChg chg="mod">
          <ac:chgData name="Li Qianxiao" userId="64a5c823-0c12-42a3-894d-a19ad3bb3348" providerId="ADAL" clId="{1AD14175-7F79-FB45-9862-28D287C912B9}" dt="2019-09-20T09:15:03.193" v="8341" actId="20577"/>
          <ac:spMkLst>
            <pc:docMk/>
            <pc:sldMk cId="2833479349" sldId="447"/>
            <ac:spMk id="2" creationId="{96F904D0-3998-7049-804D-BA9851B320E5}"/>
          </ac:spMkLst>
        </pc:spChg>
        <pc:spChg chg="mod">
          <ac:chgData name="Li Qianxiao" userId="64a5c823-0c12-42a3-894d-a19ad3bb3348" providerId="ADAL" clId="{1AD14175-7F79-FB45-9862-28D287C912B9}" dt="2019-09-20T09:17:13.183" v="8774" actId="20577"/>
          <ac:spMkLst>
            <pc:docMk/>
            <pc:sldMk cId="2833479349" sldId="447"/>
            <ac:spMk id="3" creationId="{1DBAAAED-22A4-D746-8A72-2D9BAC3D6903}"/>
          </ac:spMkLst>
        </pc:spChg>
      </pc:sldChg>
      <pc:sldChg chg="addSp delSp modSp add modAnim">
        <pc:chgData name="Li Qianxiao" userId="64a5c823-0c12-42a3-894d-a19ad3bb3348" providerId="ADAL" clId="{1AD14175-7F79-FB45-9862-28D287C912B9}" dt="2019-09-20T09:51:53.331" v="10373"/>
        <pc:sldMkLst>
          <pc:docMk/>
          <pc:sldMk cId="4036066043" sldId="448"/>
        </pc:sldMkLst>
        <pc:spChg chg="mod">
          <ac:chgData name="Li Qianxiao" userId="64a5c823-0c12-42a3-894d-a19ad3bb3348" providerId="ADAL" clId="{1AD14175-7F79-FB45-9862-28D287C912B9}" dt="2019-09-20T09:18:13.840" v="8798" actId="20577"/>
          <ac:spMkLst>
            <pc:docMk/>
            <pc:sldMk cId="4036066043" sldId="448"/>
            <ac:spMk id="2" creationId="{FDF6461A-1FA5-0A45-8554-FEA1554450CE}"/>
          </ac:spMkLst>
        </pc:spChg>
        <pc:spChg chg="del">
          <ac:chgData name="Li Qianxiao" userId="64a5c823-0c12-42a3-894d-a19ad3bb3348" providerId="ADAL" clId="{1AD14175-7F79-FB45-9862-28D287C912B9}" dt="2019-09-20T09:18:31.944" v="8799" actId="478"/>
          <ac:spMkLst>
            <pc:docMk/>
            <pc:sldMk cId="4036066043" sldId="448"/>
            <ac:spMk id="3" creationId="{F03CCBB9-7FD6-664C-9D92-9B95CBA6C385}"/>
          </ac:spMkLst>
        </pc:spChg>
        <pc:grpChg chg="add mod">
          <ac:chgData name="Li Qianxiao" userId="64a5c823-0c12-42a3-894d-a19ad3bb3348" providerId="ADAL" clId="{1AD14175-7F79-FB45-9862-28D287C912B9}" dt="2019-09-20T09:18:40.439" v="8803" actId="1076"/>
          <ac:grpSpMkLst>
            <pc:docMk/>
            <pc:sldMk cId="4036066043" sldId="448"/>
            <ac:grpSpMk id="5" creationId="{A6AE8A7F-1722-3248-B2F1-69A8154988E0}"/>
          </ac:grpSpMkLst>
        </pc:grpChg>
      </pc:sldChg>
      <pc:sldChg chg="modSp add modAnim">
        <pc:chgData name="Li Qianxiao" userId="64a5c823-0c12-42a3-894d-a19ad3bb3348" providerId="ADAL" clId="{1AD14175-7F79-FB45-9862-28D287C912B9}" dt="2019-09-20T09:51:38.443" v="10372"/>
        <pc:sldMkLst>
          <pc:docMk/>
          <pc:sldMk cId="1961627351" sldId="449"/>
        </pc:sldMkLst>
        <pc:spChg chg="mod">
          <ac:chgData name="Li Qianxiao" userId="64a5c823-0c12-42a3-894d-a19ad3bb3348" providerId="ADAL" clId="{1AD14175-7F79-FB45-9862-28D287C912B9}" dt="2019-09-20T09:09:45.051" v="7824" actId="20577"/>
          <ac:spMkLst>
            <pc:docMk/>
            <pc:sldMk cId="1961627351" sldId="449"/>
            <ac:spMk id="2" creationId="{9D6C0B66-E718-B04D-870E-BCCF937029B0}"/>
          </ac:spMkLst>
        </pc:spChg>
        <pc:spChg chg="mod">
          <ac:chgData name="Li Qianxiao" userId="64a5c823-0c12-42a3-894d-a19ad3bb3348" providerId="ADAL" clId="{1AD14175-7F79-FB45-9862-28D287C912B9}" dt="2019-09-20T09:51:32.232" v="10370" actId="20577"/>
          <ac:spMkLst>
            <pc:docMk/>
            <pc:sldMk cId="1961627351" sldId="449"/>
            <ac:spMk id="3" creationId="{497F0F6E-492D-944D-93B3-CA2A023166A7}"/>
          </ac:spMkLst>
        </pc:spChg>
      </pc:sldChg>
      <pc:sldChg chg="addSp delSp modSp add">
        <pc:chgData name="Li Qianxiao" userId="64a5c823-0c12-42a3-894d-a19ad3bb3348" providerId="ADAL" clId="{1AD14175-7F79-FB45-9862-28D287C912B9}" dt="2019-09-20T09:51:09.652" v="10368" actId="14100"/>
        <pc:sldMkLst>
          <pc:docMk/>
          <pc:sldMk cId="3412778541" sldId="450"/>
        </pc:sldMkLst>
        <pc:spChg chg="del">
          <ac:chgData name="Li Qianxiao" userId="64a5c823-0c12-42a3-894d-a19ad3bb3348" providerId="ADAL" clId="{1AD14175-7F79-FB45-9862-28D287C912B9}" dt="2019-09-20T09:13:30.941" v="8230" actId="478"/>
          <ac:spMkLst>
            <pc:docMk/>
            <pc:sldMk cId="3412778541" sldId="450"/>
            <ac:spMk id="3" creationId="{497F0F6E-492D-944D-93B3-CA2A023166A7}"/>
          </ac:spMkLst>
        </pc:spChg>
        <pc:spChg chg="add del mod">
          <ac:chgData name="Li Qianxiao" userId="64a5c823-0c12-42a3-894d-a19ad3bb3348" providerId="ADAL" clId="{1AD14175-7F79-FB45-9862-28D287C912B9}" dt="2019-09-20T09:13:47.605" v="8231" actId="478"/>
          <ac:spMkLst>
            <pc:docMk/>
            <pc:sldMk cId="3412778541" sldId="450"/>
            <ac:spMk id="5" creationId="{1F477F25-A704-FA4C-B421-7F9E29C5C927}"/>
          </ac:spMkLst>
        </pc:spChg>
        <pc:spChg chg="add mod">
          <ac:chgData name="Li Qianxiao" userId="64a5c823-0c12-42a3-894d-a19ad3bb3348" providerId="ADAL" clId="{1AD14175-7F79-FB45-9862-28D287C912B9}" dt="2019-09-20T09:51:09.652" v="10368" actId="14100"/>
          <ac:spMkLst>
            <pc:docMk/>
            <pc:sldMk cId="3412778541" sldId="450"/>
            <ac:spMk id="18" creationId="{0CBF375C-BAAA-9245-91B6-6E18E0680E1F}"/>
          </ac:spMkLst>
        </pc:spChg>
        <pc:grpChg chg="add mod">
          <ac:chgData name="Li Qianxiao" userId="64a5c823-0c12-42a3-894d-a19ad3bb3348" providerId="ADAL" clId="{1AD14175-7F79-FB45-9862-28D287C912B9}" dt="2019-09-20T09:14:54.771" v="8319" actId="1076"/>
          <ac:grpSpMkLst>
            <pc:docMk/>
            <pc:sldMk cId="3412778541" sldId="450"/>
            <ac:grpSpMk id="6" creationId="{4C6AC09F-41C3-014D-B4EE-790A541415EA}"/>
          </ac:grpSpMkLst>
        </pc:grpChg>
      </pc:sldChg>
      <pc:sldChg chg="modSp add ord">
        <pc:chgData name="Li Qianxiao" userId="64a5c823-0c12-42a3-894d-a19ad3bb3348" providerId="ADAL" clId="{1AD14175-7F79-FB45-9862-28D287C912B9}" dt="2019-09-20T09:19:17.226" v="8846" actId="20577"/>
        <pc:sldMkLst>
          <pc:docMk/>
          <pc:sldMk cId="911691728" sldId="451"/>
        </pc:sldMkLst>
        <pc:spChg chg="mod">
          <ac:chgData name="Li Qianxiao" userId="64a5c823-0c12-42a3-894d-a19ad3bb3348" providerId="ADAL" clId="{1AD14175-7F79-FB45-9862-28D287C912B9}" dt="2019-09-20T09:19:17.226" v="8846" actId="20577"/>
          <ac:spMkLst>
            <pc:docMk/>
            <pc:sldMk cId="911691728" sldId="451"/>
            <ac:spMk id="2" creationId="{8704C1FD-B86C-3B42-A032-BA2F0D54BED0}"/>
          </ac:spMkLst>
        </pc:spChg>
      </pc:sldChg>
      <pc:sldChg chg="add">
        <pc:chgData name="Li Qianxiao" userId="64a5c823-0c12-42a3-894d-a19ad3bb3348" providerId="ADAL" clId="{1AD14175-7F79-FB45-9862-28D287C912B9}" dt="2019-09-20T09:40:35.441" v="9958"/>
        <pc:sldMkLst>
          <pc:docMk/>
          <pc:sldMk cId="1800692648" sldId="452"/>
        </pc:sldMkLst>
      </pc:sldChg>
    </pc:docChg>
  </pc:docChgLst>
  <pc:docChgLst>
    <pc:chgData name="Li Qianxiao" userId="64a5c823-0c12-42a3-894d-a19ad3bb3348" providerId="ADAL" clId="{19798AF8-37FD-F443-A4BD-7CCF93918B6A}"/>
    <pc:docChg chg="undo custSel mod addSld delSld modSld sldOrd delMainMaster modMainMaster modSection">
      <pc:chgData name="Li Qianxiao" userId="64a5c823-0c12-42a3-894d-a19ad3bb3348" providerId="ADAL" clId="{19798AF8-37FD-F443-A4BD-7CCF93918B6A}" dt="2019-08-16T02:50:10.699" v="3971"/>
      <pc:docMkLst>
        <pc:docMk/>
      </pc:docMkLst>
      <pc:sldChg chg="modSp">
        <pc:chgData name="Li Qianxiao" userId="64a5c823-0c12-42a3-894d-a19ad3bb3348" providerId="ADAL" clId="{19798AF8-37FD-F443-A4BD-7CCF93918B6A}" dt="2019-08-14T04:34:42.192" v="3056" actId="20577"/>
        <pc:sldMkLst>
          <pc:docMk/>
          <pc:sldMk cId="0" sldId="256"/>
        </pc:sldMkLst>
        <pc:spChg chg="mod">
          <ac:chgData name="Li Qianxiao" userId="64a5c823-0c12-42a3-894d-a19ad3bb3348" providerId="ADAL" clId="{19798AF8-37FD-F443-A4BD-7CCF93918B6A}" dt="2019-08-14T04:34:42.192" v="3056" actId="20577"/>
          <ac:spMkLst>
            <pc:docMk/>
            <pc:sldMk cId="0" sldId="256"/>
            <ac:spMk id="3075" creationId="{6177526B-ACB8-C841-8469-9ABF05E68075}"/>
          </ac:spMkLst>
        </pc:spChg>
      </pc:sldChg>
      <pc:sldMasterChg chg="delSp modSp delSldLayout modSldLayout">
        <pc:chgData name="Li Qianxiao" userId="64a5c823-0c12-42a3-894d-a19ad3bb3348" providerId="ADAL" clId="{19798AF8-37FD-F443-A4BD-7CCF93918B6A}" dt="2019-07-31T09:50:50.178" v="1935" actId="2696"/>
        <pc:sldMasterMkLst>
          <pc:docMk/>
          <pc:sldMasterMk cId="0" sldId="2147483648"/>
        </pc:sldMasterMkLst>
        <pc:spChg chg="del mod">
          <ac:chgData name="Li Qianxiao" userId="64a5c823-0c12-42a3-894d-a19ad3bb3348" providerId="ADAL" clId="{19798AF8-37FD-F443-A4BD-7CCF93918B6A}" dt="2019-07-31T07:07:48.709" v="34"/>
          <ac:spMkLst>
            <pc:docMk/>
            <pc:sldMasterMk cId="0" sldId="2147483648"/>
            <ac:spMk id="1033" creationId="{4FBA2E55-42DF-1941-945B-8F1BCCDA4953}"/>
          </ac:spMkLst>
        </pc:spChg>
        <pc:sldLayoutChg chg="addSp delSp modSp">
          <pc:chgData name="Li Qianxiao" userId="64a5c823-0c12-42a3-894d-a19ad3bb3348" providerId="ADAL" clId="{19798AF8-37FD-F443-A4BD-7CCF93918B6A}" dt="2019-07-31T07:07:08.276" v="31"/>
          <pc:sldLayoutMkLst>
            <pc:docMk/>
            <pc:sldMasterMk cId="0" sldId="2147483648"/>
            <pc:sldLayoutMk cId="1366904060" sldId="2147483666"/>
          </pc:sldLayoutMkLst>
          <pc:spChg chg="add del mod">
            <ac:chgData name="Li Qianxiao" userId="64a5c823-0c12-42a3-894d-a19ad3bb3348" providerId="ADAL" clId="{19798AF8-37FD-F443-A4BD-7CCF93918B6A}" dt="2019-07-31T07:06:58.127" v="26"/>
            <ac:spMkLst>
              <pc:docMk/>
              <pc:sldMasterMk cId="0" sldId="2147483648"/>
              <pc:sldLayoutMk cId="1366904060" sldId="2147483666"/>
              <ac:spMk id="5" creationId="{79330206-BD08-6441-B16E-AF110400F2DE}"/>
            </ac:spMkLst>
          </pc:spChg>
          <pc:spChg chg="add del mod">
            <ac:chgData name="Li Qianxiao" userId="64a5c823-0c12-42a3-894d-a19ad3bb3348" providerId="ADAL" clId="{19798AF8-37FD-F443-A4BD-7CCF93918B6A}" dt="2019-07-31T07:06:59.330" v="28"/>
            <ac:spMkLst>
              <pc:docMk/>
              <pc:sldMasterMk cId="0" sldId="2147483648"/>
              <pc:sldLayoutMk cId="1366904060" sldId="2147483666"/>
              <ac:spMk id="6" creationId="{9E688035-740C-4747-B32F-BDB961228506}"/>
            </ac:spMkLst>
          </pc:spChg>
          <pc:spChg chg="add del mod">
            <ac:chgData name="Li Qianxiao" userId="64a5c823-0c12-42a3-894d-a19ad3bb3348" providerId="ADAL" clId="{19798AF8-37FD-F443-A4BD-7CCF93918B6A}" dt="2019-07-31T07:07:08.276" v="31"/>
            <ac:spMkLst>
              <pc:docMk/>
              <pc:sldMasterMk cId="0" sldId="2147483648"/>
              <pc:sldLayoutMk cId="1366904060" sldId="2147483666"/>
              <ac:spMk id="7" creationId="{43F0534B-9C92-F04C-8605-AC9D139B4BD5}"/>
            </ac:spMkLst>
          </pc:spChg>
        </pc:sldLayoutChg>
      </pc:sldMasterChg>
    </pc:docChg>
  </pc:docChgLst>
  <pc:docChgLst>
    <pc:chgData name="Li Qianxiao" userId="64a5c823-0c12-42a3-894d-a19ad3bb3348" providerId="ADAL" clId="{1E55C3CA-B96C-394B-9720-61FC2507387E}"/>
    <pc:docChg chg="modSld">
      <pc:chgData name="Li Qianxiao" userId="64a5c823-0c12-42a3-894d-a19ad3bb3348" providerId="ADAL" clId="{1E55C3CA-B96C-394B-9720-61FC2507387E}" dt="2019-09-10T12:37:43.181" v="0" actId="20577"/>
      <pc:docMkLst>
        <pc:docMk/>
      </pc:docMkLst>
      <pc:sldChg chg="modSp">
        <pc:chgData name="Li Qianxiao" userId="64a5c823-0c12-42a3-894d-a19ad3bb3348" providerId="ADAL" clId="{1E55C3CA-B96C-394B-9720-61FC2507387E}" dt="2019-09-10T12:37:43.181" v="0" actId="20577"/>
        <pc:sldMkLst>
          <pc:docMk/>
          <pc:sldMk cId="0" sldId="256"/>
        </pc:sldMkLst>
        <pc:spChg chg="mod">
          <ac:chgData name="Li Qianxiao" userId="64a5c823-0c12-42a3-894d-a19ad3bb3348" providerId="ADAL" clId="{1E55C3CA-B96C-394B-9720-61FC2507387E}" dt="2019-09-10T12:37:43.181" v="0" actId="20577"/>
          <ac:spMkLst>
            <pc:docMk/>
            <pc:sldMk cId="0" sldId="256"/>
            <ac:spMk id="3075" creationId="{6177526B-ACB8-C841-8469-9ABF05E68075}"/>
          </ac:spMkLst>
        </pc:spChg>
      </pc:sldChg>
    </pc:docChg>
  </pc:docChgLst>
  <pc:docChgLst>
    <pc:chgData name="Li Qianxiao" userId="64a5c823-0c12-42a3-894d-a19ad3bb3348" providerId="ADAL" clId="{17C2D47C-6931-447B-AD40-F8F6C45EB288}"/>
    <pc:docChg chg="undo custSel modSld">
      <pc:chgData name="Li Qianxiao" userId="64a5c823-0c12-42a3-894d-a19ad3bb3348" providerId="ADAL" clId="{17C2D47C-6931-447B-AD40-F8F6C45EB288}" dt="2020-09-14T10:39:46.361" v="1406" actId="20577"/>
      <pc:docMkLst>
        <pc:docMk/>
      </pc:docMkLst>
      <pc:sldChg chg="modSp mod">
        <pc:chgData name="Li Qianxiao" userId="64a5c823-0c12-42a3-894d-a19ad3bb3348" providerId="ADAL" clId="{17C2D47C-6931-447B-AD40-F8F6C45EB288}" dt="2020-09-14T09:02:42.988" v="1" actId="20577"/>
        <pc:sldMkLst>
          <pc:docMk/>
          <pc:sldMk cId="0" sldId="256"/>
        </pc:sldMkLst>
        <pc:spChg chg="mod">
          <ac:chgData name="Li Qianxiao" userId="64a5c823-0c12-42a3-894d-a19ad3bb3348" providerId="ADAL" clId="{17C2D47C-6931-447B-AD40-F8F6C45EB288}" dt="2020-09-14T09:02:42.988" v="1" actId="20577"/>
          <ac:spMkLst>
            <pc:docMk/>
            <pc:sldMk cId="0" sldId="256"/>
            <ac:spMk id="3075" creationId="{6177526B-ACB8-C841-8469-9ABF05E68075}"/>
          </ac:spMkLst>
        </pc:spChg>
      </pc:sldChg>
      <pc:sldChg chg="modSp mod">
        <pc:chgData name="Li Qianxiao" userId="64a5c823-0c12-42a3-894d-a19ad3bb3348" providerId="ADAL" clId="{17C2D47C-6931-447B-AD40-F8F6C45EB288}" dt="2020-09-14T09:46:39.493" v="322" actId="20577"/>
        <pc:sldMkLst>
          <pc:docMk/>
          <pc:sldMk cId="1299508482" sldId="380"/>
        </pc:sldMkLst>
        <pc:spChg chg="mod">
          <ac:chgData name="Li Qianxiao" userId="64a5c823-0c12-42a3-894d-a19ad3bb3348" providerId="ADAL" clId="{17C2D47C-6931-447B-AD40-F8F6C45EB288}" dt="2020-09-14T09:46:39.493" v="322" actId="20577"/>
          <ac:spMkLst>
            <pc:docMk/>
            <pc:sldMk cId="1299508482" sldId="380"/>
            <ac:spMk id="4" creationId="{4F4E2FD2-A49B-461E-9E1A-FCDDC1D3E07D}"/>
          </ac:spMkLst>
        </pc:spChg>
      </pc:sldChg>
      <pc:sldChg chg="modSp mod">
        <pc:chgData name="Li Qianxiao" userId="64a5c823-0c12-42a3-894d-a19ad3bb3348" providerId="ADAL" clId="{17C2D47C-6931-447B-AD40-F8F6C45EB288}" dt="2020-09-14T09:43:59.027" v="297" actId="20577"/>
        <pc:sldMkLst>
          <pc:docMk/>
          <pc:sldMk cId="326934289" sldId="431"/>
        </pc:sldMkLst>
        <pc:spChg chg="mod">
          <ac:chgData name="Li Qianxiao" userId="64a5c823-0c12-42a3-894d-a19ad3bb3348" providerId="ADAL" clId="{17C2D47C-6931-447B-AD40-F8F6C45EB288}" dt="2020-09-14T09:43:59.027" v="297" actId="20577"/>
          <ac:spMkLst>
            <pc:docMk/>
            <pc:sldMk cId="326934289" sldId="431"/>
            <ac:spMk id="4" creationId="{88DB6792-EF30-9546-8F41-D26D4C38790C}"/>
          </ac:spMkLst>
        </pc:spChg>
      </pc:sldChg>
      <pc:sldChg chg="modSp mod">
        <pc:chgData name="Li Qianxiao" userId="64a5c823-0c12-42a3-894d-a19ad3bb3348" providerId="ADAL" clId="{17C2D47C-6931-447B-AD40-F8F6C45EB288}" dt="2020-09-14T09:45:34.763" v="300" actId="20577"/>
        <pc:sldMkLst>
          <pc:docMk/>
          <pc:sldMk cId="2917634216" sldId="432"/>
        </pc:sldMkLst>
        <pc:spChg chg="mod">
          <ac:chgData name="Li Qianxiao" userId="64a5c823-0c12-42a3-894d-a19ad3bb3348" providerId="ADAL" clId="{17C2D47C-6931-447B-AD40-F8F6C45EB288}" dt="2020-09-14T09:45:34.763" v="300" actId="20577"/>
          <ac:spMkLst>
            <pc:docMk/>
            <pc:sldMk cId="2917634216" sldId="432"/>
            <ac:spMk id="51" creationId="{761CC154-C153-094B-848F-EE8DB51F8258}"/>
          </ac:spMkLst>
        </pc:spChg>
      </pc:sldChg>
      <pc:sldChg chg="addSp modSp mod">
        <pc:chgData name="Li Qianxiao" userId="64a5c823-0c12-42a3-894d-a19ad3bb3348" providerId="ADAL" clId="{17C2D47C-6931-447B-AD40-F8F6C45EB288}" dt="2020-09-14T10:39:46.361" v="1406" actId="20577"/>
        <pc:sldMkLst>
          <pc:docMk/>
          <pc:sldMk cId="473797061" sldId="453"/>
        </pc:sldMkLst>
        <pc:spChg chg="mod">
          <ac:chgData name="Li Qianxiao" userId="64a5c823-0c12-42a3-894d-a19ad3bb3348" providerId="ADAL" clId="{17C2D47C-6931-447B-AD40-F8F6C45EB288}" dt="2020-09-14T10:39:46.361" v="1406" actId="20577"/>
          <ac:spMkLst>
            <pc:docMk/>
            <pc:sldMk cId="473797061" sldId="453"/>
            <ac:spMk id="4" creationId="{BA8B8615-9B2D-42D8-B180-3DB0B102CB11}"/>
          </ac:spMkLst>
        </pc:spChg>
        <pc:picChg chg="add mod">
          <ac:chgData name="Li Qianxiao" userId="64a5c823-0c12-42a3-894d-a19ad3bb3348" providerId="ADAL" clId="{17C2D47C-6931-447B-AD40-F8F6C45EB288}" dt="2020-09-14T10:39:26.744" v="1405" actId="1076"/>
          <ac:picMkLst>
            <pc:docMk/>
            <pc:sldMk cId="473797061" sldId="453"/>
            <ac:picMk id="6" creationId="{74449750-1168-448D-A70B-13E24B313419}"/>
          </ac:picMkLst>
        </pc:picChg>
      </pc:sldChg>
    </pc:docChg>
  </pc:docChgLst>
  <pc:docChgLst>
    <pc:chgData name="Li Qianxiao" userId="64a5c823-0c12-42a3-894d-a19ad3bb3348" providerId="ADAL" clId="{60F448F5-04F3-4187-9D2A-8B059ECB6929}"/>
    <pc:docChg chg="undo custSel mod addSld delSld modSld sldOrd delSection modSection">
      <pc:chgData name="Li Qianxiao" userId="64a5c823-0c12-42a3-894d-a19ad3bb3348" providerId="ADAL" clId="{60F448F5-04F3-4187-9D2A-8B059ECB6929}" dt="2019-09-06T10:36:07.335" v="12255"/>
      <pc:docMkLst>
        <pc:docMk/>
      </pc:docMkLst>
      <pc:sldChg chg="modSp">
        <pc:chgData name="Li Qianxiao" userId="64a5c823-0c12-42a3-894d-a19ad3bb3348" providerId="ADAL" clId="{60F448F5-04F3-4187-9D2A-8B059ECB6929}" dt="2019-09-03T05:33:46.688" v="11338" actId="20577"/>
        <pc:sldMkLst>
          <pc:docMk/>
          <pc:sldMk cId="0" sldId="256"/>
        </pc:sldMkLst>
        <pc:spChg chg="mod">
          <ac:chgData name="Li Qianxiao" userId="64a5c823-0c12-42a3-894d-a19ad3bb3348" providerId="ADAL" clId="{60F448F5-04F3-4187-9D2A-8B059ECB6929}" dt="2019-09-03T05:33:46.688" v="11338" actId="20577"/>
          <ac:spMkLst>
            <pc:docMk/>
            <pc:sldMk cId="0" sldId="256"/>
            <ac:spMk id="3075" creationId="{6177526B-ACB8-C841-8469-9ABF05E68075}"/>
          </ac:spMkLst>
        </pc:spChg>
      </pc:sldChg>
      <pc:sldChg chg="addSp modSp add">
        <pc:chgData name="Li Qianxiao" userId="64a5c823-0c12-42a3-894d-a19ad3bb3348" providerId="ADAL" clId="{60F448F5-04F3-4187-9D2A-8B059ECB6929}" dt="2019-09-03T04:41:37.810" v="11008" actId="20577"/>
        <pc:sldMkLst>
          <pc:docMk/>
          <pc:sldMk cId="244521170" sldId="379"/>
        </pc:sldMkLst>
        <pc:spChg chg="mod">
          <ac:chgData name="Li Qianxiao" userId="64a5c823-0c12-42a3-894d-a19ad3bb3348" providerId="ADAL" clId="{60F448F5-04F3-4187-9D2A-8B059ECB6929}" dt="2019-09-03T04:40:14.857" v="10770" actId="20577"/>
          <ac:spMkLst>
            <pc:docMk/>
            <pc:sldMk cId="244521170" sldId="379"/>
            <ac:spMk id="2" creationId="{78461B50-DE68-42CF-BE6A-1E0D143C3097}"/>
          </ac:spMkLst>
        </pc:spChg>
        <pc:spChg chg="add mod">
          <ac:chgData name="Li Qianxiao" userId="64a5c823-0c12-42a3-894d-a19ad3bb3348" providerId="ADAL" clId="{60F448F5-04F3-4187-9D2A-8B059ECB6929}" dt="2019-09-03T04:41:37.810" v="11008" actId="20577"/>
          <ac:spMkLst>
            <pc:docMk/>
            <pc:sldMk cId="244521170" sldId="379"/>
            <ac:spMk id="4" creationId="{24852852-65A7-43B6-8A77-A72ABF1EB067}"/>
          </ac:spMkLst>
        </pc:spChg>
      </pc:sldChg>
      <pc:sldChg chg="addSp modSp add">
        <pc:chgData name="Li Qianxiao" userId="64a5c823-0c12-42a3-894d-a19ad3bb3348" providerId="ADAL" clId="{60F448F5-04F3-4187-9D2A-8B059ECB6929}" dt="2019-09-06T09:42:33.408" v="12231" actId="20577"/>
        <pc:sldMkLst>
          <pc:docMk/>
          <pc:sldMk cId="1299508482" sldId="380"/>
        </pc:sldMkLst>
        <pc:spChg chg="mod">
          <ac:chgData name="Li Qianxiao" userId="64a5c823-0c12-42a3-894d-a19ad3bb3348" providerId="ADAL" clId="{60F448F5-04F3-4187-9D2A-8B059ECB6929}" dt="2019-09-03T04:43:25.172" v="11077" actId="20577"/>
          <ac:spMkLst>
            <pc:docMk/>
            <pc:sldMk cId="1299508482" sldId="380"/>
            <ac:spMk id="2" creationId="{F92A2827-BF16-4F70-9085-F6BC2E536932}"/>
          </ac:spMkLst>
        </pc:spChg>
        <pc:spChg chg="add mod">
          <ac:chgData name="Li Qianxiao" userId="64a5c823-0c12-42a3-894d-a19ad3bb3348" providerId="ADAL" clId="{60F448F5-04F3-4187-9D2A-8B059ECB6929}" dt="2019-09-06T09:42:33.408" v="12231" actId="20577"/>
          <ac:spMkLst>
            <pc:docMk/>
            <pc:sldMk cId="1299508482" sldId="380"/>
            <ac:spMk id="4" creationId="{4F4E2FD2-A49B-461E-9E1A-FCDDC1D3E07D}"/>
          </ac:spMkLst>
        </pc:spChg>
      </pc:sldChg>
    </pc:docChg>
  </pc:docChgLst>
  <pc:docChgLst>
    <pc:chgData name="Li Qianxiao" userId="64a5c823-0c12-42a3-894d-a19ad3bb3348" providerId="ADAL" clId="{10917F02-A6AC-46EE-AE9A-16816141761C}"/>
    <pc:docChg chg="undo custSel addSld modSld">
      <pc:chgData name="Li Qianxiao" userId="64a5c823-0c12-42a3-894d-a19ad3bb3348" providerId="ADAL" clId="{10917F02-A6AC-46EE-AE9A-16816141761C}" dt="2019-09-10T13:03:57.983" v="1239" actId="164"/>
      <pc:docMkLst>
        <pc:docMk/>
      </pc:docMkLst>
    </pc:docChg>
  </pc:docChgLst>
  <pc:docChgLst>
    <pc:chgData name="Li Qianxiao" userId="64a5c823-0c12-42a3-894d-a19ad3bb3348" providerId="ADAL" clId="{D25B56F2-A4FC-D04C-B61D-AD5C9CC81557}"/>
    <pc:docChg chg="modSld">
      <pc:chgData name="Li Qianxiao" userId="64a5c823-0c12-42a3-894d-a19ad3bb3348" providerId="ADAL" clId="{D25B56F2-A4FC-D04C-B61D-AD5C9CC81557}" dt="2019-09-06T14:14:42.978" v="6" actId="20577"/>
      <pc:docMkLst>
        <pc:docMk/>
      </pc:docMkLst>
    </pc:docChg>
  </pc:docChgLst>
  <pc:docChgLst>
    <pc:chgData name="Li Qianxiao" userId="64a5c823-0c12-42a3-894d-a19ad3bb3348" providerId="ADAL" clId="{FB038EB7-2252-8B46-B4CF-60DB32BBDC31}"/>
    <pc:docChg chg="undo custSel addSld delSld modSld sldOrd delSection modSection">
      <pc:chgData name="Li Qianxiao" userId="64a5c823-0c12-42a3-894d-a19ad3bb3348" providerId="ADAL" clId="{FB038EB7-2252-8B46-B4CF-60DB32BBDC31}" dt="2019-08-23T07:45:02.564" v="1703" actId="20577"/>
      <pc:docMkLst>
        <pc:docMk/>
      </pc:docMkLst>
      <pc:sldChg chg="modSp">
        <pc:chgData name="Li Qianxiao" userId="64a5c823-0c12-42a3-894d-a19ad3bb3348" providerId="ADAL" clId="{FB038EB7-2252-8B46-B4CF-60DB32BBDC31}" dt="2019-08-19T04:22:15.848" v="1" actId="20577"/>
        <pc:sldMkLst>
          <pc:docMk/>
          <pc:sldMk cId="0" sldId="256"/>
        </pc:sldMkLst>
        <pc:spChg chg="mod">
          <ac:chgData name="Li Qianxiao" userId="64a5c823-0c12-42a3-894d-a19ad3bb3348" providerId="ADAL" clId="{FB038EB7-2252-8B46-B4CF-60DB32BBDC31}" dt="2019-08-19T04:22:15.848" v="1" actId="20577"/>
          <ac:spMkLst>
            <pc:docMk/>
            <pc:sldMk cId="0" sldId="256"/>
            <ac:spMk id="3075" creationId="{6177526B-ACB8-C841-8469-9ABF05E68075}"/>
          </ac:spMkLst>
        </pc:spChg>
      </pc:sldChg>
    </pc:docChg>
  </pc:docChgLst>
  <pc:docChgLst>
    <pc:chgData name="Li Qianxiao" userId="64a5c823-0c12-42a3-894d-a19ad3bb3348" providerId="ADAL" clId="{186476B7-6219-47EF-BC8E-0BC68E7DB247}"/>
    <pc:docChg chg="undo redo custSel mod addSld delSld modSld modSection">
      <pc:chgData name="Li Qianxiao" userId="64a5c823-0c12-42a3-894d-a19ad3bb3348" providerId="ADAL" clId="{186476B7-6219-47EF-BC8E-0BC68E7DB247}" dt="2019-09-21T02:11:43.240" v="2733" actId="20577"/>
      <pc:docMkLst>
        <pc:docMk/>
      </pc:docMkLst>
      <pc:sldChg chg="modSp">
        <pc:chgData name="Li Qianxiao" userId="64a5c823-0c12-42a3-894d-a19ad3bb3348" providerId="ADAL" clId="{186476B7-6219-47EF-BC8E-0BC68E7DB247}" dt="2019-09-18T07:43:16.263" v="1" actId="20577"/>
        <pc:sldMkLst>
          <pc:docMk/>
          <pc:sldMk cId="0" sldId="256"/>
        </pc:sldMkLst>
        <pc:spChg chg="mod">
          <ac:chgData name="Li Qianxiao" userId="64a5c823-0c12-42a3-894d-a19ad3bb3348" providerId="ADAL" clId="{186476B7-6219-47EF-BC8E-0BC68E7DB247}" dt="2019-09-18T07:43:16.263" v="1" actId="20577"/>
          <ac:spMkLst>
            <pc:docMk/>
            <pc:sldMk cId="0" sldId="256"/>
            <ac:spMk id="3075" creationId="{6177526B-ACB8-C841-8469-9ABF05E68075}"/>
          </ac:spMkLst>
        </pc:spChg>
      </pc:sldChg>
      <pc:sldChg chg="addSp delSp modSp add mod setBg delAnim modAnim">
        <pc:chgData name="Li Qianxiao" userId="64a5c823-0c12-42a3-894d-a19ad3bb3348" providerId="ADAL" clId="{186476B7-6219-47EF-BC8E-0BC68E7DB247}" dt="2019-09-18T08:42:55.578" v="189" actId="12788"/>
        <pc:sldMkLst>
          <pc:docMk/>
          <pc:sldMk cId="543216854" sldId="393"/>
        </pc:sldMkLst>
        <pc:spChg chg="mod ord">
          <ac:chgData name="Li Qianxiao" userId="64a5c823-0c12-42a3-894d-a19ad3bb3348" providerId="ADAL" clId="{186476B7-6219-47EF-BC8E-0BC68E7DB247}" dt="2019-09-18T08:06:31.765" v="11" actId="26606"/>
          <ac:spMkLst>
            <pc:docMk/>
            <pc:sldMk cId="543216854" sldId="393"/>
            <ac:spMk id="2" creationId="{50D0D5FF-520D-4FD4-AEFC-54C6600B296E}"/>
          </ac:spMkLst>
        </pc:spChg>
        <pc:spChg chg="add mod topLvl">
          <ac:chgData name="Li Qianxiao" userId="64a5c823-0c12-42a3-894d-a19ad3bb3348" providerId="ADAL" clId="{186476B7-6219-47EF-BC8E-0BC68E7DB247}" dt="2019-09-18T08:41:54.967" v="177" actId="164"/>
          <ac:spMkLst>
            <pc:docMk/>
            <pc:sldMk cId="543216854" sldId="393"/>
            <ac:spMk id="9" creationId="{F381BBEF-9E94-4D57-A92A-9ADF454D1FD6}"/>
          </ac:spMkLst>
        </pc:spChg>
        <pc:spChg chg="add mod topLvl">
          <ac:chgData name="Li Qianxiao" userId="64a5c823-0c12-42a3-894d-a19ad3bb3348" providerId="ADAL" clId="{186476B7-6219-47EF-BC8E-0BC68E7DB247}" dt="2019-09-18T08:41:54.967" v="177" actId="164"/>
          <ac:spMkLst>
            <pc:docMk/>
            <pc:sldMk cId="543216854" sldId="393"/>
            <ac:spMk id="10" creationId="{B310B97F-AB74-4C7D-A28D-E0152FEC8488}"/>
          </ac:spMkLst>
        </pc:spChg>
        <pc:grpChg chg="add del mod">
          <ac:chgData name="Li Qianxiao" userId="64a5c823-0c12-42a3-894d-a19ad3bb3348" providerId="ADAL" clId="{186476B7-6219-47EF-BC8E-0BC68E7DB247}" dt="2019-09-18T08:40:42.045" v="163" actId="165"/>
          <ac:grpSpMkLst>
            <pc:docMk/>
            <pc:sldMk cId="543216854" sldId="393"/>
            <ac:grpSpMk id="11" creationId="{48C486DD-6AC3-46DF-B678-ACEB1FC883F2}"/>
          </ac:grpSpMkLst>
        </pc:grpChg>
        <pc:grpChg chg="add mod">
          <ac:chgData name="Li Qianxiao" userId="64a5c823-0c12-42a3-894d-a19ad3bb3348" providerId="ADAL" clId="{186476B7-6219-47EF-BC8E-0BC68E7DB247}" dt="2019-09-18T08:42:55.578" v="189" actId="12788"/>
          <ac:grpSpMkLst>
            <pc:docMk/>
            <pc:sldMk cId="543216854" sldId="393"/>
            <ac:grpSpMk id="13" creationId="{43EB8DB5-2FFB-46D0-8045-76042A53D74A}"/>
          </ac:grpSpMkLst>
        </pc:grpChg>
        <pc:picChg chg="add del mod">
          <ac:chgData name="Li Qianxiao" userId="64a5c823-0c12-42a3-894d-a19ad3bb3348" providerId="ADAL" clId="{186476B7-6219-47EF-BC8E-0BC68E7DB247}" dt="2019-09-18T08:22:01.115" v="12" actId="478"/>
          <ac:picMkLst>
            <pc:docMk/>
            <pc:sldMk cId="543216854" sldId="393"/>
            <ac:picMk id="3" creationId="{1532186E-EABD-4160-A761-8AD53D09480A}"/>
          </ac:picMkLst>
        </pc:picChg>
        <pc:picChg chg="add del mod">
          <ac:chgData name="Li Qianxiao" userId="64a5c823-0c12-42a3-894d-a19ad3bb3348" providerId="ADAL" clId="{186476B7-6219-47EF-BC8E-0BC68E7DB247}" dt="2019-09-18T08:22:01.115" v="12" actId="478"/>
          <ac:picMkLst>
            <pc:docMk/>
            <pc:sldMk cId="543216854" sldId="393"/>
            <ac:picMk id="4" creationId="{3ACEAD21-995A-4165-83B5-5206A7B42159}"/>
          </ac:picMkLst>
        </pc:picChg>
        <pc:picChg chg="add del mod">
          <ac:chgData name="Li Qianxiao" userId="64a5c823-0c12-42a3-894d-a19ad3bb3348" providerId="ADAL" clId="{186476B7-6219-47EF-BC8E-0BC68E7DB247}" dt="2019-09-18T08:22:39.834" v="21" actId="478"/>
          <ac:picMkLst>
            <pc:docMk/>
            <pc:sldMk cId="543216854" sldId="393"/>
            <ac:picMk id="6" creationId="{E8D6245D-BF43-4912-BB64-12039B0B660F}"/>
          </ac:picMkLst>
        </pc:picChg>
        <pc:picChg chg="add del mod topLvl modCrop">
          <ac:chgData name="Li Qianxiao" userId="64a5c823-0c12-42a3-894d-a19ad3bb3348" providerId="ADAL" clId="{186476B7-6219-47EF-BC8E-0BC68E7DB247}" dt="2019-09-18T08:41:15.404" v="174" actId="478"/>
          <ac:picMkLst>
            <pc:docMk/>
            <pc:sldMk cId="543216854" sldId="393"/>
            <ac:picMk id="7" creationId="{52B4714B-9562-43D5-B4D3-413D0A4FF67F}"/>
          </ac:picMkLst>
        </pc:picChg>
        <pc:picChg chg="add mod topLvl modCrop">
          <ac:chgData name="Li Qianxiao" userId="64a5c823-0c12-42a3-894d-a19ad3bb3348" providerId="ADAL" clId="{186476B7-6219-47EF-BC8E-0BC68E7DB247}" dt="2019-09-18T08:41:54.967" v="177" actId="164"/>
          <ac:picMkLst>
            <pc:docMk/>
            <pc:sldMk cId="543216854" sldId="393"/>
            <ac:picMk id="8" creationId="{4A087FC1-E78E-474E-BF2E-31CB422D4981}"/>
          </ac:picMkLst>
        </pc:picChg>
        <pc:picChg chg="add mod">
          <ac:chgData name="Li Qianxiao" userId="64a5c823-0c12-42a3-894d-a19ad3bb3348" providerId="ADAL" clId="{186476B7-6219-47EF-BC8E-0BC68E7DB247}" dt="2019-09-18T08:41:54.967" v="177" actId="164"/>
          <ac:picMkLst>
            <pc:docMk/>
            <pc:sldMk cId="543216854" sldId="393"/>
            <ac:picMk id="12" creationId="{BC7EAB87-66DF-4A66-B18A-3F696CB288A0}"/>
          </ac:picMkLst>
        </pc:picChg>
      </pc:sldChg>
      <pc:sldChg chg="addSp delSp modSp add">
        <pc:chgData name="Li Qianxiao" userId="64a5c823-0c12-42a3-894d-a19ad3bb3348" providerId="ADAL" clId="{186476B7-6219-47EF-BC8E-0BC68E7DB247}" dt="2019-09-18T08:45:04.368" v="214" actId="164"/>
        <pc:sldMkLst>
          <pc:docMk/>
          <pc:sldMk cId="3225981381" sldId="397"/>
        </pc:sldMkLst>
        <pc:spChg chg="del mod topLvl">
          <ac:chgData name="Li Qianxiao" userId="64a5c823-0c12-42a3-894d-a19ad3bb3348" providerId="ADAL" clId="{186476B7-6219-47EF-BC8E-0BC68E7DB247}" dt="2019-09-18T08:42:00.118" v="179" actId="478"/>
          <ac:spMkLst>
            <pc:docMk/>
            <pc:sldMk cId="3225981381" sldId="397"/>
            <ac:spMk id="20" creationId="{C75E4811-D067-4478-8AE8-23F3B5CAAEDC}"/>
          </ac:spMkLst>
        </pc:spChg>
        <pc:spChg chg="del mod topLvl">
          <ac:chgData name="Li Qianxiao" userId="64a5c823-0c12-42a3-894d-a19ad3bb3348" providerId="ADAL" clId="{186476B7-6219-47EF-BC8E-0BC68E7DB247}" dt="2019-09-18T08:42:00.118" v="179" actId="478"/>
          <ac:spMkLst>
            <pc:docMk/>
            <pc:sldMk cId="3225981381" sldId="397"/>
            <ac:spMk id="21" creationId="{AD9C08EA-F5CA-4D0B-A878-162FCED7572A}"/>
          </ac:spMkLst>
        </pc:spChg>
        <pc:spChg chg="add mod">
          <ac:chgData name="Li Qianxiao" userId="64a5c823-0c12-42a3-894d-a19ad3bb3348" providerId="ADAL" clId="{186476B7-6219-47EF-BC8E-0BC68E7DB247}" dt="2019-09-18T08:45:04.368" v="214" actId="164"/>
          <ac:spMkLst>
            <pc:docMk/>
            <pc:sldMk cId="3225981381" sldId="397"/>
            <ac:spMk id="30" creationId="{A414EF1B-7C97-418D-832D-C428BB04696F}"/>
          </ac:spMkLst>
        </pc:spChg>
        <pc:spChg chg="add mod">
          <ac:chgData name="Li Qianxiao" userId="64a5c823-0c12-42a3-894d-a19ad3bb3348" providerId="ADAL" clId="{186476B7-6219-47EF-BC8E-0BC68E7DB247}" dt="2019-09-18T08:45:04.368" v="214" actId="164"/>
          <ac:spMkLst>
            <pc:docMk/>
            <pc:sldMk cId="3225981381" sldId="397"/>
            <ac:spMk id="31" creationId="{40D3BD8B-2F5C-4DAC-A650-79C007D3EC59}"/>
          </ac:spMkLst>
        </pc:spChg>
        <pc:grpChg chg="add del">
          <ac:chgData name="Li Qianxiao" userId="64a5c823-0c12-42a3-894d-a19ad3bb3348" providerId="ADAL" clId="{186476B7-6219-47EF-BC8E-0BC68E7DB247}" dt="2019-09-18T08:40:23.685" v="161" actId="165"/>
          <ac:grpSpMkLst>
            <pc:docMk/>
            <pc:sldMk cId="3225981381" sldId="397"/>
            <ac:grpSpMk id="17" creationId="{0BC22099-4BB1-4A26-9FEE-048125F758D7}"/>
          </ac:grpSpMkLst>
        </pc:grpChg>
        <pc:grpChg chg="add del">
          <ac:chgData name="Li Qianxiao" userId="64a5c823-0c12-42a3-894d-a19ad3bb3348" providerId="ADAL" clId="{186476B7-6219-47EF-BC8E-0BC68E7DB247}" dt="2019-09-18T08:44:41.633" v="212" actId="478"/>
          <ac:grpSpMkLst>
            <pc:docMk/>
            <pc:sldMk cId="3225981381" sldId="397"/>
            <ac:grpSpMk id="22" creationId="{70A917CD-C356-40A6-A95B-DCD76D1E185B}"/>
          </ac:grpSpMkLst>
        </pc:grpChg>
        <pc:grpChg chg="add mod">
          <ac:chgData name="Li Qianxiao" userId="64a5c823-0c12-42a3-894d-a19ad3bb3348" providerId="ADAL" clId="{186476B7-6219-47EF-BC8E-0BC68E7DB247}" dt="2019-09-18T08:45:04.368" v="214" actId="164"/>
          <ac:grpSpMkLst>
            <pc:docMk/>
            <pc:sldMk cId="3225981381" sldId="397"/>
            <ac:grpSpMk id="32" creationId="{CC57C723-105C-4989-A269-6DE21FBEEB98}"/>
          </ac:grpSpMkLst>
        </pc:grpChg>
        <pc:picChg chg="add del mod">
          <ac:chgData name="Li Qianxiao" userId="64a5c823-0c12-42a3-894d-a19ad3bb3348" providerId="ADAL" clId="{186476B7-6219-47EF-BC8E-0BC68E7DB247}" dt="2019-09-18T08:35:53.742" v="116" actId="478"/>
          <ac:picMkLst>
            <pc:docMk/>
            <pc:sldMk cId="3225981381" sldId="397"/>
            <ac:picMk id="4" creationId="{748DC5AA-46BD-4967-9180-6011C21FD251}"/>
          </ac:picMkLst>
        </pc:picChg>
        <pc:picChg chg="add del mod">
          <ac:chgData name="Li Qianxiao" userId="64a5c823-0c12-42a3-894d-a19ad3bb3348" providerId="ADAL" clId="{186476B7-6219-47EF-BC8E-0BC68E7DB247}" dt="2019-09-18T08:35:56.575" v="118" actId="478"/>
          <ac:picMkLst>
            <pc:docMk/>
            <pc:sldMk cId="3225981381" sldId="397"/>
            <ac:picMk id="6" creationId="{F70D5B66-E3D2-457E-8B62-5F8B639AD56E}"/>
          </ac:picMkLst>
        </pc:picChg>
        <pc:picChg chg="add del mod">
          <ac:chgData name="Li Qianxiao" userId="64a5c823-0c12-42a3-894d-a19ad3bb3348" providerId="ADAL" clId="{186476B7-6219-47EF-BC8E-0BC68E7DB247}" dt="2019-09-18T08:37:15.321" v="120" actId="478"/>
          <ac:picMkLst>
            <pc:docMk/>
            <pc:sldMk cId="3225981381" sldId="397"/>
            <ac:picMk id="8" creationId="{618927C1-79A1-4271-B259-398628A51E21}"/>
          </ac:picMkLst>
        </pc:picChg>
        <pc:picChg chg="add del mod">
          <ac:chgData name="Li Qianxiao" userId="64a5c823-0c12-42a3-894d-a19ad3bb3348" providerId="ADAL" clId="{186476B7-6219-47EF-BC8E-0BC68E7DB247}" dt="2019-09-18T08:38:47.793" v="137" actId="478"/>
          <ac:picMkLst>
            <pc:docMk/>
            <pc:sldMk cId="3225981381" sldId="397"/>
            <ac:picMk id="10" creationId="{EDA49BC9-44F1-400B-B30D-1DD9300498A6}"/>
          </ac:picMkLst>
        </pc:picChg>
        <pc:picChg chg="add del">
          <ac:chgData name="Li Qianxiao" userId="64a5c823-0c12-42a3-894d-a19ad3bb3348" providerId="ADAL" clId="{186476B7-6219-47EF-BC8E-0BC68E7DB247}" dt="2019-09-18T08:38:47.372" v="136" actId="478"/>
          <ac:picMkLst>
            <pc:docMk/>
            <pc:sldMk cId="3225981381" sldId="397"/>
            <ac:picMk id="11" creationId="{83BD70DB-06E4-4B75-91BE-2D053126E3FF}"/>
          </ac:picMkLst>
        </pc:picChg>
        <pc:picChg chg="add del">
          <ac:chgData name="Li Qianxiao" userId="64a5c823-0c12-42a3-894d-a19ad3bb3348" providerId="ADAL" clId="{186476B7-6219-47EF-BC8E-0BC68E7DB247}" dt="2019-09-18T08:38:46.827" v="135" actId="478"/>
          <ac:picMkLst>
            <pc:docMk/>
            <pc:sldMk cId="3225981381" sldId="397"/>
            <ac:picMk id="12" creationId="{54571788-9345-46C8-BB74-55CA43B82D9C}"/>
          </ac:picMkLst>
        </pc:picChg>
        <pc:picChg chg="add mod modCrop">
          <ac:chgData name="Li Qianxiao" userId="64a5c823-0c12-42a3-894d-a19ad3bb3348" providerId="ADAL" clId="{186476B7-6219-47EF-BC8E-0BC68E7DB247}" dt="2019-09-18T08:45:04.368" v="214" actId="164"/>
          <ac:picMkLst>
            <pc:docMk/>
            <pc:sldMk cId="3225981381" sldId="397"/>
            <ac:picMk id="13" creationId="{D8C734EE-CAF4-436A-A901-60D0288510BE}"/>
          </ac:picMkLst>
        </pc:picChg>
        <pc:picChg chg="add del mod modCrop">
          <ac:chgData name="Li Qianxiao" userId="64a5c823-0c12-42a3-894d-a19ad3bb3348" providerId="ADAL" clId="{186476B7-6219-47EF-BC8E-0BC68E7DB247}" dt="2019-09-18T08:42:36.055" v="187" actId="478"/>
          <ac:picMkLst>
            <pc:docMk/>
            <pc:sldMk cId="3225981381" sldId="397"/>
            <ac:picMk id="14" creationId="{B0111D2C-AF10-468B-91BA-43A083ECB2E6}"/>
          </ac:picMkLst>
        </pc:picChg>
        <pc:picChg chg="add del mod modCrop">
          <ac:chgData name="Li Qianxiao" userId="64a5c823-0c12-42a3-894d-a19ad3bb3348" providerId="ADAL" clId="{186476B7-6219-47EF-BC8E-0BC68E7DB247}" dt="2019-09-18T08:42:36.055" v="187" actId="478"/>
          <ac:picMkLst>
            <pc:docMk/>
            <pc:sldMk cId="3225981381" sldId="397"/>
            <ac:picMk id="15" creationId="{BF3279E8-FEC4-436F-82AC-0C089F1114D6}"/>
          </ac:picMkLst>
        </pc:picChg>
        <pc:picChg chg="add del mod modCrop">
          <ac:chgData name="Li Qianxiao" userId="64a5c823-0c12-42a3-894d-a19ad3bb3348" providerId="ADAL" clId="{186476B7-6219-47EF-BC8E-0BC68E7DB247}" dt="2019-09-18T08:42:36.055" v="187" actId="478"/>
          <ac:picMkLst>
            <pc:docMk/>
            <pc:sldMk cId="3225981381" sldId="397"/>
            <ac:picMk id="16" creationId="{C6BEE69C-E047-4AD6-97BD-F78DBF851F62}"/>
          </ac:picMkLst>
        </pc:picChg>
        <pc:picChg chg="del mod topLvl">
          <ac:chgData name="Li Qianxiao" userId="64a5c823-0c12-42a3-894d-a19ad3bb3348" providerId="ADAL" clId="{186476B7-6219-47EF-BC8E-0BC68E7DB247}" dt="2019-09-18T08:42:00.118" v="179" actId="478"/>
          <ac:picMkLst>
            <pc:docMk/>
            <pc:sldMk cId="3225981381" sldId="397"/>
            <ac:picMk id="18" creationId="{76C9D528-E0C5-4B19-BF1B-328F9B794DC4}"/>
          </ac:picMkLst>
        </pc:picChg>
        <pc:picChg chg="del mod topLvl">
          <ac:chgData name="Li Qianxiao" userId="64a5c823-0c12-42a3-894d-a19ad3bb3348" providerId="ADAL" clId="{186476B7-6219-47EF-BC8E-0BC68E7DB247}" dt="2019-09-18T08:42:00.118" v="179" actId="478"/>
          <ac:picMkLst>
            <pc:docMk/>
            <pc:sldMk cId="3225981381" sldId="397"/>
            <ac:picMk id="19" creationId="{8F5C7EC3-A28C-447C-BE3C-C89AC9F13444}"/>
          </ac:picMkLst>
        </pc:picChg>
        <pc:picChg chg="add mod ord modCrop">
          <ac:chgData name="Li Qianxiao" userId="64a5c823-0c12-42a3-894d-a19ad3bb3348" providerId="ADAL" clId="{186476B7-6219-47EF-BC8E-0BC68E7DB247}" dt="2019-09-18T08:45:04.368" v="214" actId="164"/>
          <ac:picMkLst>
            <pc:docMk/>
            <pc:sldMk cId="3225981381" sldId="397"/>
            <ac:picMk id="27" creationId="{5079AD83-00EB-4EB9-B7DB-A258EBBAEC77}"/>
          </ac:picMkLst>
        </pc:picChg>
        <pc:picChg chg="add mod ord modCrop">
          <ac:chgData name="Li Qianxiao" userId="64a5c823-0c12-42a3-894d-a19ad3bb3348" providerId="ADAL" clId="{186476B7-6219-47EF-BC8E-0BC68E7DB247}" dt="2019-09-18T08:45:04.368" v="214" actId="164"/>
          <ac:picMkLst>
            <pc:docMk/>
            <pc:sldMk cId="3225981381" sldId="397"/>
            <ac:picMk id="28" creationId="{79082662-18DA-4A33-BEDF-0844E7D54D7F}"/>
          </ac:picMkLst>
        </pc:picChg>
        <pc:picChg chg="add mod ord modCrop">
          <ac:chgData name="Li Qianxiao" userId="64a5c823-0c12-42a3-894d-a19ad3bb3348" providerId="ADAL" clId="{186476B7-6219-47EF-BC8E-0BC68E7DB247}" dt="2019-09-18T08:45:04.368" v="214" actId="164"/>
          <ac:picMkLst>
            <pc:docMk/>
            <pc:sldMk cId="3225981381" sldId="397"/>
            <ac:picMk id="29" creationId="{E389E9DC-5B29-4939-85F2-452F6EAF649F}"/>
          </ac:picMkLst>
        </pc:picChg>
      </pc:sldChg>
      <pc:sldChg chg="addSp modSp add">
        <pc:chgData name="Li Qianxiao" userId="64a5c823-0c12-42a3-894d-a19ad3bb3348" providerId="ADAL" clId="{186476B7-6219-47EF-BC8E-0BC68E7DB247}" dt="2019-09-18T08:51:51.206" v="232" actId="1076"/>
        <pc:sldMkLst>
          <pc:docMk/>
          <pc:sldMk cId="2575111016" sldId="398"/>
        </pc:sldMkLst>
        <pc:spChg chg="add mod">
          <ac:chgData name="Li Qianxiao" userId="64a5c823-0c12-42a3-894d-a19ad3bb3348" providerId="ADAL" clId="{186476B7-6219-47EF-BC8E-0BC68E7DB247}" dt="2019-09-18T08:51:49.819" v="231" actId="164"/>
          <ac:spMkLst>
            <pc:docMk/>
            <pc:sldMk cId="2575111016" sldId="398"/>
            <ac:spMk id="5" creationId="{38E593B4-922F-41AE-8B49-1BC11CB4F2E1}"/>
          </ac:spMkLst>
        </pc:spChg>
        <pc:spChg chg="add mod">
          <ac:chgData name="Li Qianxiao" userId="64a5c823-0c12-42a3-894d-a19ad3bb3348" providerId="ADAL" clId="{186476B7-6219-47EF-BC8E-0BC68E7DB247}" dt="2019-09-18T08:51:49.819" v="231" actId="164"/>
          <ac:spMkLst>
            <pc:docMk/>
            <pc:sldMk cId="2575111016" sldId="398"/>
            <ac:spMk id="6" creationId="{651ADADF-3CD2-4DAB-8E81-CC9BDC8EB687}"/>
          </ac:spMkLst>
        </pc:spChg>
        <pc:grpChg chg="add mod">
          <ac:chgData name="Li Qianxiao" userId="64a5c823-0c12-42a3-894d-a19ad3bb3348" providerId="ADAL" clId="{186476B7-6219-47EF-BC8E-0BC68E7DB247}" dt="2019-09-18T08:51:51.206" v="232" actId="1076"/>
          <ac:grpSpMkLst>
            <pc:docMk/>
            <pc:sldMk cId="2575111016" sldId="398"/>
            <ac:grpSpMk id="7" creationId="{921E69F6-4D76-496B-8587-FA6AD6F9D370}"/>
          </ac:grpSpMkLst>
        </pc:grpChg>
        <pc:picChg chg="add mod modCrop">
          <ac:chgData name="Li Qianxiao" userId="64a5c823-0c12-42a3-894d-a19ad3bb3348" providerId="ADAL" clId="{186476B7-6219-47EF-BC8E-0BC68E7DB247}" dt="2019-09-18T08:51:49.819" v="231" actId="164"/>
          <ac:picMkLst>
            <pc:docMk/>
            <pc:sldMk cId="2575111016" sldId="398"/>
            <ac:picMk id="3" creationId="{339AE8C7-5EB8-4187-9855-D59CDB9AB421}"/>
          </ac:picMkLst>
        </pc:picChg>
        <pc:picChg chg="add mod modCrop">
          <ac:chgData name="Li Qianxiao" userId="64a5c823-0c12-42a3-894d-a19ad3bb3348" providerId="ADAL" clId="{186476B7-6219-47EF-BC8E-0BC68E7DB247}" dt="2019-09-18T08:51:49.819" v="231" actId="164"/>
          <ac:picMkLst>
            <pc:docMk/>
            <pc:sldMk cId="2575111016" sldId="398"/>
            <ac:picMk id="4" creationId="{944202E0-F135-4EA7-9DF4-D95D477BAF58}"/>
          </ac:picMkLst>
        </pc:picChg>
      </pc:sldChg>
      <pc:sldChg chg="add">
        <pc:chgData name="Li Qianxiao" userId="64a5c823-0c12-42a3-894d-a19ad3bb3348" providerId="ADAL" clId="{186476B7-6219-47EF-BC8E-0BC68E7DB247}" dt="2019-09-18T11:35:37.599" v="1016"/>
        <pc:sldMkLst>
          <pc:docMk/>
          <pc:sldMk cId="3988841622" sldId="402"/>
        </pc:sldMkLst>
      </pc:sldChg>
      <pc:sldChg chg="modSp">
        <pc:chgData name="Li Qianxiao" userId="64a5c823-0c12-42a3-894d-a19ad3bb3348" providerId="ADAL" clId="{186476B7-6219-47EF-BC8E-0BC68E7DB247}" dt="2019-09-21T02:08:43.798" v="2554" actId="20577"/>
        <pc:sldMkLst>
          <pc:docMk/>
          <pc:sldMk cId="326934289" sldId="431"/>
        </pc:sldMkLst>
        <pc:spChg chg="mod">
          <ac:chgData name="Li Qianxiao" userId="64a5c823-0c12-42a3-894d-a19ad3bb3348" providerId="ADAL" clId="{186476B7-6219-47EF-BC8E-0BC68E7DB247}" dt="2019-09-21T02:08:43.798" v="2554" actId="20577"/>
          <ac:spMkLst>
            <pc:docMk/>
            <pc:sldMk cId="326934289" sldId="431"/>
            <ac:spMk id="4" creationId="{88DB6792-EF30-9546-8F41-D26D4C38790C}"/>
          </ac:spMkLst>
        </pc:spChg>
      </pc:sldChg>
      <pc:sldChg chg="modSp modAnim">
        <pc:chgData name="Li Qianxiao" userId="64a5c823-0c12-42a3-894d-a19ad3bb3348" providerId="ADAL" clId="{186476B7-6219-47EF-BC8E-0BC68E7DB247}" dt="2019-09-21T02:09:48.442" v="2588" actId="20577"/>
        <pc:sldMkLst>
          <pc:docMk/>
          <pc:sldMk cId="1339011358" sldId="436"/>
        </pc:sldMkLst>
        <pc:spChg chg="mod">
          <ac:chgData name="Li Qianxiao" userId="64a5c823-0c12-42a3-894d-a19ad3bb3348" providerId="ADAL" clId="{186476B7-6219-47EF-BC8E-0BC68E7DB247}" dt="2019-09-21T02:09:48.442" v="2588" actId="20577"/>
          <ac:spMkLst>
            <pc:docMk/>
            <pc:sldMk cId="1339011358" sldId="436"/>
            <ac:spMk id="3" creationId="{3F63F340-6069-674D-A66E-3CC353151D2B}"/>
          </ac:spMkLst>
        </pc:spChg>
      </pc:sldChg>
      <pc:sldChg chg="modSp modAnim">
        <pc:chgData name="Li Qianxiao" userId="64a5c823-0c12-42a3-894d-a19ad3bb3348" providerId="ADAL" clId="{186476B7-6219-47EF-BC8E-0BC68E7DB247}" dt="2019-09-21T02:09:36.448" v="2578" actId="20577"/>
        <pc:sldMkLst>
          <pc:docMk/>
          <pc:sldMk cId="2696019873" sldId="437"/>
        </pc:sldMkLst>
        <pc:spChg chg="mod">
          <ac:chgData name="Li Qianxiao" userId="64a5c823-0c12-42a3-894d-a19ad3bb3348" providerId="ADAL" clId="{186476B7-6219-47EF-BC8E-0BC68E7DB247}" dt="2019-09-21T02:09:36.448" v="2578" actId="20577"/>
          <ac:spMkLst>
            <pc:docMk/>
            <pc:sldMk cId="2696019873" sldId="437"/>
            <ac:spMk id="3" creationId="{73BE60F3-DD29-A049-9B5E-15D3DAEBF598}"/>
          </ac:spMkLst>
        </pc:spChg>
      </pc:sldChg>
      <pc:sldChg chg="addSp modSp add">
        <pc:chgData name="Li Qianxiao" userId="64a5c823-0c12-42a3-894d-a19ad3bb3348" providerId="ADAL" clId="{186476B7-6219-47EF-BC8E-0BC68E7DB247}" dt="2019-09-21T02:11:43.240" v="2733" actId="20577"/>
        <pc:sldMkLst>
          <pc:docMk/>
          <pc:sldMk cId="473797061" sldId="453"/>
        </pc:sldMkLst>
        <pc:spChg chg="mod">
          <ac:chgData name="Li Qianxiao" userId="64a5c823-0c12-42a3-894d-a19ad3bb3348" providerId="ADAL" clId="{186476B7-6219-47EF-BC8E-0BC68E7DB247}" dt="2019-09-21T02:10:31.909" v="2605" actId="20577"/>
          <ac:spMkLst>
            <pc:docMk/>
            <pc:sldMk cId="473797061" sldId="453"/>
            <ac:spMk id="2" creationId="{64FCD935-11B7-4FEA-B6DB-796AA441387B}"/>
          </ac:spMkLst>
        </pc:spChg>
        <pc:spChg chg="add mod">
          <ac:chgData name="Li Qianxiao" userId="64a5c823-0c12-42a3-894d-a19ad3bb3348" providerId="ADAL" clId="{186476B7-6219-47EF-BC8E-0BC68E7DB247}" dt="2019-09-21T02:11:43.240" v="2733" actId="20577"/>
          <ac:spMkLst>
            <pc:docMk/>
            <pc:sldMk cId="473797061" sldId="453"/>
            <ac:spMk id="4" creationId="{BA8B8615-9B2D-42D8-B180-3DB0B102CB11}"/>
          </ac:spMkLst>
        </pc:spChg>
      </pc:sldChg>
    </pc:docChg>
  </pc:docChgLst>
  <pc:docChgLst>
    <pc:chgData name="Qianxiao Li" userId="64a5c823-0c12-42a3-894d-a19ad3bb3348" providerId="ADAL" clId="{5450B794-AF17-4D97-AA59-5B56F0BA9BD0}"/>
    <pc:docChg chg="undo redo custSel mod addSld delSld modSld sldOrd modMainMaster delSection modSection">
      <pc:chgData name="Qianxiao Li" userId="64a5c823-0c12-42a3-894d-a19ad3bb3348" providerId="ADAL" clId="{5450B794-AF17-4D97-AA59-5B56F0BA9BD0}" dt="2019-08-11T15:50:44.652" v="19246" actId="20577"/>
      <pc:docMkLst>
        <pc:docMk/>
      </pc:docMkLst>
      <pc:sldChg chg="addSp delSp modSp ord">
        <pc:chgData name="Qianxiao Li" userId="64a5c823-0c12-42a3-894d-a19ad3bb3348" providerId="ADAL" clId="{5450B794-AF17-4D97-AA59-5B56F0BA9BD0}" dt="2019-08-11T15:12:09.679" v="18002"/>
        <pc:sldMkLst>
          <pc:docMk/>
          <pc:sldMk cId="0" sldId="256"/>
        </pc:sldMkLst>
        <pc:spChg chg="add del mod">
          <ac:chgData name="Qianxiao Li" userId="64a5c823-0c12-42a3-894d-a19ad3bb3348" providerId="ADAL" clId="{5450B794-AF17-4D97-AA59-5B56F0BA9BD0}" dt="2019-08-10T08:58:38.189" v="2157"/>
          <ac:spMkLst>
            <pc:docMk/>
            <pc:sldMk cId="0" sldId="256"/>
            <ac:spMk id="2" creationId="{A94B5B73-D24B-45CC-AFF4-7C70E8CF311E}"/>
          </ac:spMkLst>
        </pc:spChg>
      </pc:sldChg>
      <pc:sldMasterChg chg="delSp modSldLayout">
        <pc:chgData name="Qianxiao Li" userId="64a5c823-0c12-42a3-894d-a19ad3bb3348" providerId="ADAL" clId="{5450B794-AF17-4D97-AA59-5B56F0BA9BD0}" dt="2019-08-11T06:01:59.581" v="7586" actId="113"/>
        <pc:sldMasterMkLst>
          <pc:docMk/>
          <pc:sldMasterMk cId="0" sldId="2147483648"/>
        </pc:sldMasterMkLst>
        <pc:picChg chg="del">
          <ac:chgData name="Qianxiao Li" userId="64a5c823-0c12-42a3-894d-a19ad3bb3348" providerId="ADAL" clId="{5450B794-AF17-4D97-AA59-5B56F0BA9BD0}" dt="2019-08-10T08:58:58.900" v="2158" actId="478"/>
          <ac:picMkLst>
            <pc:docMk/>
            <pc:sldMasterMk cId="0" sldId="2147483648"/>
            <ac:picMk id="1032" creationId="{939DC71A-2397-094F-81DA-151B269FA599}"/>
          </ac:picMkLst>
        </pc:picChg>
        <pc:sldLayoutChg chg="modSp">
          <pc:chgData name="Qianxiao Li" userId="64a5c823-0c12-42a3-894d-a19ad3bb3348" providerId="ADAL" clId="{5450B794-AF17-4D97-AA59-5B56F0BA9BD0}" dt="2019-08-11T06:01:59.581" v="7586" actId="113"/>
          <pc:sldLayoutMkLst>
            <pc:docMk/>
            <pc:sldMasterMk cId="0" sldId="2147483648"/>
            <pc:sldLayoutMk cId="1733134090" sldId="2147483661"/>
          </pc:sldLayoutMkLst>
          <pc:spChg chg="mod">
            <ac:chgData name="Qianxiao Li" userId="64a5c823-0c12-42a3-894d-a19ad3bb3348" providerId="ADAL" clId="{5450B794-AF17-4D97-AA59-5B56F0BA9BD0}" dt="2019-08-11T06:01:59.581" v="7586" actId="113"/>
            <ac:spMkLst>
              <pc:docMk/>
              <pc:sldMasterMk cId="0" sldId="2147483648"/>
              <pc:sldLayoutMk cId="1733134090" sldId="2147483661"/>
              <ac:spMk id="3" creationId="{F6A38B52-2F2B-D94B-9288-84D7331EA959}"/>
            </ac:spMkLst>
          </pc:spChg>
        </pc:sldLayoutChg>
        <pc:sldLayoutChg chg="addSp delSp modSp setBg">
          <pc:chgData name="Qianxiao Li" userId="64a5c823-0c12-42a3-894d-a19ad3bb3348" providerId="ADAL" clId="{5450B794-AF17-4D97-AA59-5B56F0BA9BD0}" dt="2019-08-11T03:10:43.770" v="4834" actId="403"/>
          <pc:sldLayoutMkLst>
            <pc:docMk/>
            <pc:sldMasterMk cId="0" sldId="2147483648"/>
            <pc:sldLayoutMk cId="3843833960" sldId="2147483662"/>
          </pc:sldLayoutMkLst>
          <pc:spChg chg="del mod">
            <ac:chgData name="Qianxiao Li" userId="64a5c823-0c12-42a3-894d-a19ad3bb3348" providerId="ADAL" clId="{5450B794-AF17-4D97-AA59-5B56F0BA9BD0}" dt="2019-08-11T03:05:11.839" v="4765" actId="478"/>
            <ac:spMkLst>
              <pc:docMk/>
              <pc:sldMasterMk cId="0" sldId="2147483648"/>
              <pc:sldLayoutMk cId="3843833960" sldId="2147483662"/>
              <ac:spMk id="2" creationId="{3F298E3E-3AE2-ED41-AB1C-4354C34812EF}"/>
            </ac:spMkLst>
          </pc:spChg>
          <pc:spChg chg="mod">
            <ac:chgData name="Qianxiao Li" userId="64a5c823-0c12-42a3-894d-a19ad3bb3348" providerId="ADAL" clId="{5450B794-AF17-4D97-AA59-5B56F0BA9BD0}" dt="2019-08-11T03:10:43.770" v="4834" actId="403"/>
            <ac:spMkLst>
              <pc:docMk/>
              <pc:sldMasterMk cId="0" sldId="2147483648"/>
              <pc:sldLayoutMk cId="3843833960" sldId="2147483662"/>
              <ac:spMk id="3" creationId="{C73CDE7F-4210-4B41-B2DF-19FBFFDEBF61}"/>
            </ac:spMkLst>
          </pc:spChg>
          <pc:spChg chg="del mod">
            <ac:chgData name="Qianxiao Li" userId="64a5c823-0c12-42a3-894d-a19ad3bb3348" providerId="ADAL" clId="{5450B794-AF17-4D97-AA59-5B56F0BA9BD0}" dt="2019-08-11T03:04:41.506" v="4758" actId="478"/>
            <ac:spMkLst>
              <pc:docMk/>
              <pc:sldMasterMk cId="0" sldId="2147483648"/>
              <pc:sldLayoutMk cId="3843833960" sldId="2147483662"/>
              <ac:spMk id="4" creationId="{0CFB2216-3555-8A45-959B-B961BA28A711}"/>
            </ac:spMkLst>
          </pc:spChg>
          <pc:spChg chg="del">
            <ac:chgData name="Qianxiao Li" userId="64a5c823-0c12-42a3-894d-a19ad3bb3348" providerId="ADAL" clId="{5450B794-AF17-4D97-AA59-5B56F0BA9BD0}" dt="2019-08-11T03:04:42.337" v="4759" actId="478"/>
            <ac:spMkLst>
              <pc:docMk/>
              <pc:sldMasterMk cId="0" sldId="2147483648"/>
              <pc:sldLayoutMk cId="3843833960" sldId="2147483662"/>
              <ac:spMk id="5" creationId="{BBD4ECB5-FEEB-8149-B3D3-1DC594E2AC36}"/>
            </ac:spMkLst>
          </pc:spChg>
          <pc:spChg chg="del">
            <ac:chgData name="Qianxiao Li" userId="64a5c823-0c12-42a3-894d-a19ad3bb3348" providerId="ADAL" clId="{5450B794-AF17-4D97-AA59-5B56F0BA9BD0}" dt="2019-08-11T03:04:39.141" v="4757" actId="478"/>
            <ac:spMkLst>
              <pc:docMk/>
              <pc:sldMasterMk cId="0" sldId="2147483648"/>
              <pc:sldLayoutMk cId="3843833960" sldId="2147483662"/>
              <ac:spMk id="6" creationId="{BC9CF881-940E-874A-BA91-90AC2C831AE7}"/>
            </ac:spMkLst>
          </pc:spChg>
          <pc:spChg chg="add mod">
            <ac:chgData name="Qianxiao Li" userId="64a5c823-0c12-42a3-894d-a19ad3bb3348" providerId="ADAL" clId="{5450B794-AF17-4D97-AA59-5B56F0BA9BD0}" dt="2019-08-11T03:10:17.404" v="4828"/>
            <ac:spMkLst>
              <pc:docMk/>
              <pc:sldMasterMk cId="0" sldId="2147483648"/>
              <pc:sldLayoutMk cId="3843833960" sldId="2147483662"/>
              <ac:spMk id="7" creationId="{B48088DC-8EDB-4668-8E65-169BCF3F0860}"/>
            </ac:spMkLst>
          </pc:spChg>
          <pc:spChg chg="add del">
            <ac:chgData name="Qianxiao Li" userId="64a5c823-0c12-42a3-894d-a19ad3bb3348" providerId="ADAL" clId="{5450B794-AF17-4D97-AA59-5B56F0BA9BD0}" dt="2019-08-11T03:04:58.013" v="4761"/>
            <ac:spMkLst>
              <pc:docMk/>
              <pc:sldMasterMk cId="0" sldId="2147483648"/>
              <pc:sldLayoutMk cId="3843833960" sldId="2147483662"/>
              <ac:spMk id="8" creationId="{82D6F5CB-6469-4A22-973C-C5FD22F157A9}"/>
            </ac:spMkLst>
          </pc:spChg>
          <pc:spChg chg="add mod">
            <ac:chgData name="Qianxiao Li" userId="64a5c823-0c12-42a3-894d-a19ad3bb3348" providerId="ADAL" clId="{5450B794-AF17-4D97-AA59-5B56F0BA9BD0}" dt="2019-08-11T03:10:15.716" v="4827"/>
            <ac:spMkLst>
              <pc:docMk/>
              <pc:sldMasterMk cId="0" sldId="2147483648"/>
              <pc:sldLayoutMk cId="3843833960" sldId="2147483662"/>
              <ac:spMk id="9" creationId="{F0779F44-B0F4-477A-8647-9D80885DDF62}"/>
            </ac:spMkLst>
          </pc:spChg>
          <pc:spChg chg="add del">
            <ac:chgData name="Qianxiao Li" userId="64a5c823-0c12-42a3-894d-a19ad3bb3348" providerId="ADAL" clId="{5450B794-AF17-4D97-AA59-5B56F0BA9BD0}" dt="2019-08-11T03:05:33.237" v="4788"/>
            <ac:spMkLst>
              <pc:docMk/>
              <pc:sldMasterMk cId="0" sldId="2147483648"/>
              <pc:sldLayoutMk cId="3843833960" sldId="2147483662"/>
              <ac:spMk id="10" creationId="{25225893-B59A-4D95-B28E-90355222958C}"/>
            </ac:spMkLst>
          </pc:spChg>
        </pc:sldLayoutChg>
      </pc:sldMasterChg>
    </pc:docChg>
  </pc:docChgLst>
  <pc:docChgLst>
    <pc:chgData name="Li Qianxiao" userId="64a5c823-0c12-42a3-894d-a19ad3bb3348" providerId="ADAL" clId="{182EAB38-440C-4F32-ABD1-FC02E3180F7C}"/>
    <pc:docChg chg="addSld delSld modSld modSection">
      <pc:chgData name="Li Qianxiao" userId="64a5c823-0c12-42a3-894d-a19ad3bb3348" providerId="ADAL" clId="{182EAB38-440C-4F32-ABD1-FC02E3180F7C}" dt="2020-02-09T08:46:55.090" v="9" actId="14100"/>
      <pc:docMkLst>
        <pc:docMk/>
      </pc:docMkLst>
      <pc:sldChg chg="modSp">
        <pc:chgData name="Li Qianxiao" userId="64a5c823-0c12-42a3-894d-a19ad3bb3348" providerId="ADAL" clId="{182EAB38-440C-4F32-ABD1-FC02E3180F7C}" dt="2020-02-09T08:46:55.090" v="9" actId="14100"/>
        <pc:sldMkLst>
          <pc:docMk/>
          <pc:sldMk cId="3517933398" sldId="442"/>
        </pc:sldMkLst>
        <pc:spChg chg="mod">
          <ac:chgData name="Li Qianxiao" userId="64a5c823-0c12-42a3-894d-a19ad3bb3348" providerId="ADAL" clId="{182EAB38-440C-4F32-ABD1-FC02E3180F7C}" dt="2020-02-09T08:46:19.149" v="5" actId="552"/>
          <ac:spMkLst>
            <pc:docMk/>
            <pc:sldMk cId="3517933398" sldId="442"/>
            <ac:spMk id="36" creationId="{1357D673-D098-DE46-8D4A-4D797C1629A6}"/>
          </ac:spMkLst>
        </pc:spChg>
        <pc:spChg chg="mod">
          <ac:chgData name="Li Qianxiao" userId="64a5c823-0c12-42a3-894d-a19ad3bb3348" providerId="ADAL" clId="{182EAB38-440C-4F32-ABD1-FC02E3180F7C}" dt="2020-02-09T08:46:26.398" v="6" actId="552"/>
          <ac:spMkLst>
            <pc:docMk/>
            <pc:sldMk cId="3517933398" sldId="442"/>
            <ac:spMk id="37" creationId="{489DA4C0-15D3-2F45-814C-9912A5DFB6F5}"/>
          </ac:spMkLst>
        </pc:spChg>
        <pc:spChg chg="mod">
          <ac:chgData name="Li Qianxiao" userId="64a5c823-0c12-42a3-894d-a19ad3bb3348" providerId="ADAL" clId="{182EAB38-440C-4F32-ABD1-FC02E3180F7C}" dt="2020-02-09T08:46:19.149" v="5" actId="552"/>
          <ac:spMkLst>
            <pc:docMk/>
            <pc:sldMk cId="3517933398" sldId="442"/>
            <ac:spMk id="41" creationId="{51E4DE2F-BF6B-4E40-B262-23E447B1D235}"/>
          </ac:spMkLst>
        </pc:spChg>
        <pc:spChg chg="mod">
          <ac:chgData name="Li Qianxiao" userId="64a5c823-0c12-42a3-894d-a19ad3bb3348" providerId="ADAL" clId="{182EAB38-440C-4F32-ABD1-FC02E3180F7C}" dt="2020-02-09T08:46:26.398" v="6" actId="552"/>
          <ac:spMkLst>
            <pc:docMk/>
            <pc:sldMk cId="3517933398" sldId="442"/>
            <ac:spMk id="42" creationId="{30E1F247-0617-574B-8325-542B04DAE2F1}"/>
          </ac:spMkLst>
        </pc:spChg>
        <pc:spChg chg="mod">
          <ac:chgData name="Li Qianxiao" userId="64a5c823-0c12-42a3-894d-a19ad3bb3348" providerId="ADAL" clId="{182EAB38-440C-4F32-ABD1-FC02E3180F7C}" dt="2020-02-09T08:46:19.149" v="5" actId="552"/>
          <ac:spMkLst>
            <pc:docMk/>
            <pc:sldMk cId="3517933398" sldId="442"/>
            <ac:spMk id="45" creationId="{68E4DC35-B530-764E-9146-CE58B996B455}"/>
          </ac:spMkLst>
        </pc:spChg>
        <pc:spChg chg="mod">
          <ac:chgData name="Li Qianxiao" userId="64a5c823-0c12-42a3-894d-a19ad3bb3348" providerId="ADAL" clId="{182EAB38-440C-4F32-ABD1-FC02E3180F7C}" dt="2020-02-09T08:46:26.398" v="6" actId="552"/>
          <ac:spMkLst>
            <pc:docMk/>
            <pc:sldMk cId="3517933398" sldId="442"/>
            <ac:spMk id="46" creationId="{31FA0656-5157-8A48-BB44-18B6C1CB5CCB}"/>
          </ac:spMkLst>
        </pc:spChg>
        <pc:spChg chg="mod">
          <ac:chgData name="Li Qianxiao" userId="64a5c823-0c12-42a3-894d-a19ad3bb3348" providerId="ADAL" clId="{182EAB38-440C-4F32-ABD1-FC02E3180F7C}" dt="2020-02-09T08:46:19.149" v="5" actId="552"/>
          <ac:spMkLst>
            <pc:docMk/>
            <pc:sldMk cId="3517933398" sldId="442"/>
            <ac:spMk id="49" creationId="{71E18613-C5DD-5546-A482-BBD772FFEFA2}"/>
          </ac:spMkLst>
        </pc:spChg>
        <pc:spChg chg="mod">
          <ac:chgData name="Li Qianxiao" userId="64a5c823-0c12-42a3-894d-a19ad3bb3348" providerId="ADAL" clId="{182EAB38-440C-4F32-ABD1-FC02E3180F7C}" dt="2020-02-09T08:46:26.398" v="6" actId="552"/>
          <ac:spMkLst>
            <pc:docMk/>
            <pc:sldMk cId="3517933398" sldId="442"/>
            <ac:spMk id="50" creationId="{47C81C45-0D8D-2847-9768-C498D6BFB553}"/>
          </ac:spMkLst>
        </pc:spChg>
        <pc:grpChg chg="mod">
          <ac:chgData name="Li Qianxiao" userId="64a5c823-0c12-42a3-894d-a19ad3bb3348" providerId="ADAL" clId="{182EAB38-440C-4F32-ABD1-FC02E3180F7C}" dt="2020-02-09T08:46:26.398" v="6" actId="552"/>
          <ac:grpSpMkLst>
            <pc:docMk/>
            <pc:sldMk cId="3517933398" sldId="442"/>
            <ac:grpSpMk id="21" creationId="{8643EF63-8CF5-2F48-A65A-103048E552DE}"/>
          </ac:grpSpMkLst>
        </pc:grpChg>
        <pc:grpChg chg="mod">
          <ac:chgData name="Li Qianxiao" userId="64a5c823-0c12-42a3-894d-a19ad3bb3348" providerId="ADAL" clId="{182EAB38-440C-4F32-ABD1-FC02E3180F7C}" dt="2020-02-09T08:46:26.398" v="6" actId="552"/>
          <ac:grpSpMkLst>
            <pc:docMk/>
            <pc:sldMk cId="3517933398" sldId="442"/>
            <ac:grpSpMk id="22" creationId="{73EF3B04-BEA6-CB4B-BD92-232E46CACCA9}"/>
          </ac:grpSpMkLst>
        </pc:grpChg>
        <pc:grpChg chg="mod">
          <ac:chgData name="Li Qianxiao" userId="64a5c823-0c12-42a3-894d-a19ad3bb3348" providerId="ADAL" clId="{182EAB38-440C-4F32-ABD1-FC02E3180F7C}" dt="2020-02-09T08:46:26.398" v="6" actId="552"/>
          <ac:grpSpMkLst>
            <pc:docMk/>
            <pc:sldMk cId="3517933398" sldId="442"/>
            <ac:grpSpMk id="34" creationId="{C98EFEF7-0D4A-F946-8E0E-5CBDFEFD44D8}"/>
          </ac:grpSpMkLst>
        </pc:grpChg>
        <pc:grpChg chg="mod">
          <ac:chgData name="Li Qianxiao" userId="64a5c823-0c12-42a3-894d-a19ad3bb3348" providerId="ADAL" clId="{182EAB38-440C-4F32-ABD1-FC02E3180F7C}" dt="2020-02-09T08:46:26.398" v="6" actId="552"/>
          <ac:grpSpMkLst>
            <pc:docMk/>
            <pc:sldMk cId="3517933398" sldId="442"/>
            <ac:grpSpMk id="35" creationId="{8C87357C-EB69-6A46-8B6C-F9721A1AC328}"/>
          </ac:grpSpMkLst>
        </pc:grpChg>
        <pc:grpChg chg="mod">
          <ac:chgData name="Li Qianxiao" userId="64a5c823-0c12-42a3-894d-a19ad3bb3348" providerId="ADAL" clId="{182EAB38-440C-4F32-ABD1-FC02E3180F7C}" dt="2020-02-09T08:46:26.398" v="6" actId="552"/>
          <ac:grpSpMkLst>
            <pc:docMk/>
            <pc:sldMk cId="3517933398" sldId="442"/>
            <ac:grpSpMk id="40" creationId="{5145D74F-9AEA-134D-B76B-0E9BC44DE618}"/>
          </ac:grpSpMkLst>
        </pc:grpChg>
        <pc:cxnChg chg="mod">
          <ac:chgData name="Li Qianxiao" userId="64a5c823-0c12-42a3-894d-a19ad3bb3348" providerId="ADAL" clId="{182EAB38-440C-4F32-ABD1-FC02E3180F7C}" dt="2020-02-09T08:46:43.296" v="7" actId="14100"/>
          <ac:cxnSpMkLst>
            <pc:docMk/>
            <pc:sldMk cId="3517933398" sldId="442"/>
            <ac:cxnSpMk id="24" creationId="{0F668876-E475-914B-8813-63A34A86D51C}"/>
          </ac:cxnSpMkLst>
        </pc:cxnChg>
        <pc:cxnChg chg="mod">
          <ac:chgData name="Li Qianxiao" userId="64a5c823-0c12-42a3-894d-a19ad3bb3348" providerId="ADAL" clId="{182EAB38-440C-4F32-ABD1-FC02E3180F7C}" dt="2020-02-09T08:46:48.463" v="8" actId="14100"/>
          <ac:cxnSpMkLst>
            <pc:docMk/>
            <pc:sldMk cId="3517933398" sldId="442"/>
            <ac:cxnSpMk id="25" creationId="{07788553-CAF3-FD4D-8AAE-0207D672FB18}"/>
          </ac:cxnSpMkLst>
        </pc:cxnChg>
        <pc:cxnChg chg="mod">
          <ac:chgData name="Li Qianxiao" userId="64a5c823-0c12-42a3-894d-a19ad3bb3348" providerId="ADAL" clId="{182EAB38-440C-4F32-ABD1-FC02E3180F7C}" dt="2020-02-09T08:46:55.090" v="9" actId="14100"/>
          <ac:cxnSpMkLst>
            <pc:docMk/>
            <pc:sldMk cId="3517933398" sldId="442"/>
            <ac:cxnSpMk id="26" creationId="{9FDA8AF4-9893-3E4E-84F4-057D4FC51D93}"/>
          </ac:cxnSpMkLst>
        </pc:cxnChg>
      </pc:sldChg>
      <pc:sldChg chg="del">
        <pc:chgData name="Li Qianxiao" userId="64a5c823-0c12-42a3-894d-a19ad3bb3348" providerId="ADAL" clId="{182EAB38-440C-4F32-ABD1-FC02E3180F7C}" dt="2020-02-09T07:42:45.640" v="1" actId="2696"/>
        <pc:sldMkLst>
          <pc:docMk/>
          <pc:sldMk cId="1800692648" sldId="452"/>
        </pc:sldMkLst>
      </pc:sldChg>
      <pc:sldChg chg="modSp add">
        <pc:chgData name="Li Qianxiao" userId="64a5c823-0c12-42a3-894d-a19ad3bb3348" providerId="ADAL" clId="{182EAB38-440C-4F32-ABD1-FC02E3180F7C}" dt="2020-02-09T07:42:51.977" v="4" actId="1038"/>
        <pc:sldMkLst>
          <pc:docMk/>
          <pc:sldMk cId="801882676" sldId="454"/>
        </pc:sldMkLst>
        <pc:spChg chg="mod">
          <ac:chgData name="Li Qianxiao" userId="64a5c823-0c12-42a3-894d-a19ad3bb3348" providerId="ADAL" clId="{182EAB38-440C-4F32-ABD1-FC02E3180F7C}" dt="2020-02-09T07:42:51.977" v="4" actId="1038"/>
          <ac:spMkLst>
            <pc:docMk/>
            <pc:sldMk cId="801882676" sldId="454"/>
            <ac:spMk id="22" creationId="{BB1D475A-510E-D84C-BEA1-461D10CCF9D6}"/>
          </ac:spMkLst>
        </pc:spChg>
        <pc:cxnChg chg="mod">
          <ac:chgData name="Li Qianxiao" userId="64a5c823-0c12-42a3-894d-a19ad3bb3348" providerId="ADAL" clId="{182EAB38-440C-4F32-ABD1-FC02E3180F7C}" dt="2020-02-09T07:42:51.977" v="4" actId="1038"/>
          <ac:cxnSpMkLst>
            <pc:docMk/>
            <pc:sldMk cId="801882676" sldId="454"/>
            <ac:cxnSpMk id="12" creationId="{731AEB40-D137-874E-A774-46961ADC68BE}"/>
          </ac:cxnSpMkLst>
        </pc:cxnChg>
        <pc:cxnChg chg="mod">
          <ac:chgData name="Li Qianxiao" userId="64a5c823-0c12-42a3-894d-a19ad3bb3348" providerId="ADAL" clId="{182EAB38-440C-4F32-ABD1-FC02E3180F7C}" dt="2020-02-09T07:42:51.977" v="4" actId="1038"/>
          <ac:cxnSpMkLst>
            <pc:docMk/>
            <pc:sldMk cId="801882676" sldId="454"/>
            <ac:cxnSpMk id="13" creationId="{54455DEF-5AB1-A741-8B37-AE7A558B909B}"/>
          </ac:cxnSpMkLst>
        </pc:cxnChg>
        <pc:cxnChg chg="mod">
          <ac:chgData name="Li Qianxiao" userId="64a5c823-0c12-42a3-894d-a19ad3bb3348" providerId="ADAL" clId="{182EAB38-440C-4F32-ABD1-FC02E3180F7C}" dt="2020-02-09T07:42:51.977" v="4" actId="1038"/>
          <ac:cxnSpMkLst>
            <pc:docMk/>
            <pc:sldMk cId="801882676" sldId="454"/>
            <ac:cxnSpMk id="14" creationId="{DD35A439-19C6-DC42-8481-FF017FC5F38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EBA3BA-5B75-2148-99D5-8478DB304B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D55E7-96FE-5142-80B3-6C853F0E3D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302125" y="0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F71FB-D406-834A-9A9B-4D5E6368FE64}" type="datetimeFigureOut">
              <a:rPr lang="en-US" smtClean="0"/>
              <a:t>9/16/22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F6482-341C-574F-A2E0-4113D38965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642475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C8EDE-22A1-194B-96CE-4B04B60D1E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302125" y="9642475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C8494-6E8E-6A43-8653-D0F88940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70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302125" y="0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14439-A448-4819-AFE3-ADCC95E41266}" type="datetimeFigureOut">
              <a:rPr lang="en-SG" smtClean="0"/>
              <a:t>16/9/22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8125" y="1268413"/>
            <a:ext cx="4581525" cy="3427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60413" y="4886325"/>
            <a:ext cx="6076950" cy="39973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642475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302125" y="9642475"/>
            <a:ext cx="3292475" cy="509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6AFE6-654F-462B-8723-FE65CCE19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731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>
            <a:extLst>
              <a:ext uri="{FF2B5EF4-FFF2-40B4-BE49-F238E27FC236}">
                <a16:creationId xmlns:a16="http://schemas.microsoft.com/office/drawing/2014/main" id="{D90B28AE-4B41-F94B-B08A-373842AEC5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0152063" cy="54864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4E14A6B-9DD1-E240-A2FC-9D32DA172A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315200"/>
            <a:ext cx="10152063" cy="28098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BE7EBA51-C0D9-B744-BE65-587768AF5B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757863"/>
            <a:ext cx="25733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0A355AC1-52B1-9740-AA20-EE68630616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1524000"/>
            <a:ext cx="8991600" cy="1752600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012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F630-2B63-9C49-9223-FE240A99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2CAE0-0F5D-A94A-A498-470D5EE42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8F447D-AF2B-DA45-A6D0-5C490DCBC7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7A089D0-FE24-3A40-9998-4A3F128D2C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43922-1E30-BE46-8C49-F34C9E903E9B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8ED0569-81A2-CF49-AA54-21F76722306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6173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569E6-5955-1F4D-A433-8693AE022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3425" y="914400"/>
            <a:ext cx="2155825" cy="6019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92B1E-3E9B-974D-A4A5-0385BC22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1188" y="914400"/>
            <a:ext cx="6319837" cy="6019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FA6DE1-8008-B341-8090-2780A5B5BE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3D6FE2-F67F-C846-8A99-339ABEAEA51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4AEAC-B19B-D047-8424-E479274A6DC9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D681339-383D-144D-8CB9-79B55394DBF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80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688B-AF21-8142-AA1E-2F2EE0B3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8B52-2F2B-D94B-9288-84D7331E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9608BA-712D-B94E-A39E-E3829E72C0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22D57F-CD41-E440-A4E8-2D816E1BB4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C3CC-877C-B24F-AC37-9F4E714C4F5E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08B83B8-54B0-2247-80C6-9007A33E3BA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3313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CDE7F-4210-4B41-B2DF-19FBFFDEBF6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5486400"/>
            <a:ext cx="10152062" cy="1828800"/>
          </a:xfrm>
        </p:spPr>
        <p:txBody>
          <a:bodyPr/>
          <a:lstStyle>
            <a:lvl1pPr marL="0" indent="0">
              <a:buNone/>
              <a:defRPr lang="en-GB" sz="5400" kern="1200" dirty="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48088DC-8EDB-4668-8E65-169BCF3F08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31520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/>
            <a:endParaRPr lang="en-US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F0779F44-B0F4-477A-8647-9D80885DDF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0152063" cy="54864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83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BDB0-CE0F-6C4E-B40D-E5EB6C02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979C-A9D4-5449-B644-FA8549C07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188" y="2193925"/>
            <a:ext cx="4237037" cy="47402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10FBB-A8CF-8D4B-A9E4-4C17FAEB4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0625" y="2193925"/>
            <a:ext cx="4238625" cy="47402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FF7ED-A192-F04B-92F6-A9D8BD7B62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04E14B-899F-B147-B454-BC240E926B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42497-FE5A-7D43-B7CB-C5BEF4EAB601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4983532A-3D7F-5A47-BBA6-3D49EF284CA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9895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2452-CA8E-9541-8864-171B51CB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404813"/>
            <a:ext cx="8756650" cy="14684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885F0-ED68-3E43-A64F-D1A1E5C0F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1862138"/>
            <a:ext cx="4295775" cy="912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F7383-A624-024A-88E1-AEFD5103C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500" y="2774950"/>
            <a:ext cx="4295775" cy="40814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0C5A2-E0AF-4048-BF5F-8EE505B93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38738" y="1862138"/>
            <a:ext cx="4316412" cy="9128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A6CBF-5B44-E24D-9131-0C074039A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38738" y="2774950"/>
            <a:ext cx="4316412" cy="40814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7FFB5D6-73DE-FB4E-899F-0B34A2A96F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4581509-3A33-B24B-BC54-4D3082EFD4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CB059-C53B-DE4D-ABF5-BBCBE3DEEF29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3B1CA664-8304-6441-AD49-3956945E6C7F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881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2E31-DA45-7847-817F-A1307774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4AED1D1-9174-D149-94ED-E02D5C75DF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B309718-2529-C84B-B041-C755F8A3CF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52222-194F-314B-909E-A4FCE42C80C8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14F1E60-7959-9944-B678-5D9EF2F913C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6357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69E7C85-DD44-1045-946B-265A259C75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C367E98-9B66-3D41-BC57-AF34861505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6AA04-934A-5E41-B441-6343A8546C49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6BABAD3-46CB-5449-A0B4-506B4733C1C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6690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8FE3-0D71-0640-8FAD-D1952A92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06413"/>
            <a:ext cx="3275013" cy="17732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6CA4-3CA2-4C4F-8761-0C2EBB28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6413" y="1093788"/>
            <a:ext cx="5138737" cy="5397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81CDF-CB87-9A45-AD25-099E15443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500" y="2279650"/>
            <a:ext cx="3275013" cy="42211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23929-061B-D34E-9429-1E8C164E3B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8183DB-6CBB-4B48-AF6B-D43224F36D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E07AD-0061-684F-A9B6-A2257DFA895E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1B39A206-3888-4748-822A-7CAC6246740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0030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1996-48B3-EB4E-A8D5-6DA0C0D2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506413"/>
            <a:ext cx="3275013" cy="17732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D357A-2570-9042-9346-67765BA25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6413" y="1093788"/>
            <a:ext cx="5138737" cy="5397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E02E7-9C29-0743-B94C-BF97D5484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500" y="2279650"/>
            <a:ext cx="3275013" cy="42211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A8B523-AE28-574B-A3F4-34D4D4386D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9FE9999-D890-DF4D-960D-46B02E8924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225C0-F027-6B41-BC2B-8FE4B3FC0F5A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0E2F8D77-72B7-9443-8D80-CE915DEFD30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827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247E839-1A71-DC43-B816-5639A8F60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914400"/>
            <a:ext cx="7237412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D2A0661-DE35-184A-BB61-8FF0B75169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2193925"/>
            <a:ext cx="8628062" cy="474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7980347-C8F0-C64E-A5BC-A98F3497307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7016750"/>
            <a:ext cx="211455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defTabSz="1014413">
              <a:defRPr sz="1000"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55D0C47-5EF5-4043-8817-80A4CCA3F5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96200" y="7016750"/>
            <a:ext cx="211455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r" defTabSz="1014413">
              <a:defRPr sz="1000" smtClean="0"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FA67903D-0A5E-3042-80BB-1036E3824743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FBBF8585-7518-DA47-A4A6-E98840B5E4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F74C0480-EEDA-BB4B-B622-DFAD3C5F19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6E37B017-3833-F246-BE7D-CFA8C38685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7016750"/>
            <a:ext cx="3214688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ctr" defTabSz="1014413">
              <a:defRPr sz="1600"/>
            </a:lvl1pPr>
          </a:lstStyle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dt="0"/>
  <p:txStyles>
    <p:titleStyle>
      <a:lvl1pPr algn="l" defTabSz="1014413" rtl="0" eaLnBrk="0" fontAlgn="base" hangingPunct="0">
        <a:spcBef>
          <a:spcPct val="0"/>
        </a:spcBef>
        <a:spcAft>
          <a:spcPct val="0"/>
        </a:spcAft>
        <a:defRPr sz="3500" kern="1200">
          <a:solidFill>
            <a:srgbClr val="FF6600"/>
          </a:solidFill>
          <a:latin typeface="+mj-lt"/>
          <a:ea typeface="+mj-ea"/>
          <a:cs typeface="+mj-cs"/>
        </a:defRPr>
      </a:lvl1pPr>
      <a:lvl2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2pPr>
      <a:lvl3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3pPr>
      <a:lvl4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4pPr>
      <a:lvl5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5pPr>
      <a:lvl6pPr marL="457200" algn="l" defTabSz="1014413" rtl="0" fontAlgn="base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6pPr>
      <a:lvl7pPr marL="914400" algn="l" defTabSz="1014413" rtl="0" fontAlgn="base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7pPr>
      <a:lvl8pPr marL="1371600" algn="l" defTabSz="1014413" rtl="0" fontAlgn="base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8pPr>
      <a:lvl9pPr marL="1828800" algn="l" defTabSz="1014413" rtl="0" fontAlgn="base">
        <a:spcBef>
          <a:spcPct val="0"/>
        </a:spcBef>
        <a:spcAft>
          <a:spcPct val="0"/>
        </a:spcAft>
        <a:defRPr sz="3500">
          <a:solidFill>
            <a:srgbClr val="FF6600"/>
          </a:solidFill>
          <a:latin typeface="Times New Roman" panose="02020603050405020304" pitchFamily="18" charset="0"/>
        </a:defRPr>
      </a:lvl9pPr>
    </p:titleStyle>
    <p:bodyStyle>
      <a:lvl1pPr algn="l" defTabSz="1014413" rtl="0" eaLnBrk="0" fontAlgn="base" hangingPunct="0">
        <a:spcBef>
          <a:spcPct val="20000"/>
        </a:spcBef>
        <a:spcAft>
          <a:spcPct val="0"/>
        </a:spcAft>
        <a:defRPr sz="2500" b="1" kern="1200">
          <a:solidFill>
            <a:srgbClr val="003399"/>
          </a:solidFill>
          <a:latin typeface="+mn-lt"/>
          <a:ea typeface="+mn-ea"/>
          <a:cs typeface="+mn-cs"/>
        </a:defRPr>
      </a:lvl1pPr>
      <a:lvl2pPr marL="374650" indent="6350" algn="l" defTabSz="1014413" rtl="0" eaLnBrk="0" fontAlgn="base" hangingPunct="0">
        <a:spcBef>
          <a:spcPct val="20000"/>
        </a:spcBef>
        <a:spcAft>
          <a:spcPct val="0"/>
        </a:spcAft>
        <a:defRPr sz="2600" kern="1200">
          <a:solidFill>
            <a:srgbClr val="003399"/>
          </a:solidFill>
          <a:latin typeface="+mn-lt"/>
          <a:ea typeface="+mn-ea"/>
          <a:cs typeface="+mn-cs"/>
        </a:defRPr>
      </a:lvl2pPr>
      <a:lvl3pPr marL="755650" algn="l" defTabSz="1014413" rtl="0" eaLnBrk="0" fontAlgn="base" hangingPunct="0">
        <a:spcBef>
          <a:spcPct val="20000"/>
        </a:spcBef>
        <a:spcAft>
          <a:spcPct val="0"/>
        </a:spcAft>
        <a:defRPr sz="2200" b="1" kern="1200">
          <a:solidFill>
            <a:srgbClr val="FF6600"/>
          </a:solidFill>
          <a:latin typeface="+mn-lt"/>
          <a:ea typeface="+mn-ea"/>
          <a:cs typeface="+mn-cs"/>
        </a:defRPr>
      </a:lvl3pPr>
      <a:lvl4pPr marL="1143000" indent="6350" algn="l" defTabSz="1014413" rtl="0" eaLnBrk="0" fontAlgn="base" hangingPunct="0">
        <a:spcBef>
          <a:spcPct val="20000"/>
        </a:spcBef>
        <a:spcAft>
          <a:spcPct val="0"/>
        </a:spcAft>
        <a:defRPr sz="2200" i="1" kern="1200">
          <a:solidFill>
            <a:srgbClr val="003399"/>
          </a:solidFill>
          <a:latin typeface="+mn-lt"/>
          <a:ea typeface="+mn-ea"/>
          <a:cs typeface="+mn-cs"/>
        </a:defRPr>
      </a:lvl4pPr>
      <a:lvl5pPr marL="1524000" algn="l" defTabSz="1014413" rtl="0" eaLnBrk="0" fontAlgn="base" hangingPunct="0">
        <a:spcBef>
          <a:spcPct val="20000"/>
        </a:spcBef>
        <a:spcAft>
          <a:spcPct val="0"/>
        </a:spcAft>
        <a:defRPr sz="2000" kern="1200">
          <a:solidFill>
            <a:srgbClr val="00339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2.png"/><Relationship Id="rId9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32.png"/><Relationship Id="rId4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3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Footer Placeholder 3">
            <a:extLst>
              <a:ext uri="{FF2B5EF4-FFF2-40B4-BE49-F238E27FC236}">
                <a16:creationId xmlns:a16="http://schemas.microsoft.com/office/drawing/2014/main" id="{779285BD-836A-5047-9FBC-03C777F073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>
            <a:lvl1pPr defTabSz="1014413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 defTabSz="1014413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 defTabSz="1014413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 defTabSz="1014413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 defTabSz="1014413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GB" altLang="en-US" sz="1600"/>
          </a:p>
          <a:p>
            <a:endParaRPr lang="en-GB" altLang="en-US" sz="1600"/>
          </a:p>
        </p:txBody>
      </p:sp>
      <p:sp>
        <p:nvSpPr>
          <p:cNvPr id="3074" name="Rectangle 17">
            <a:extLst>
              <a:ext uri="{FF2B5EF4-FFF2-40B4-BE49-F238E27FC236}">
                <a16:creationId xmlns:a16="http://schemas.microsoft.com/office/drawing/2014/main" id="{1392BD24-9D14-E74A-8D3B-511438821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5486400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3075" name="Text Box 18">
            <a:extLst>
              <a:ext uri="{FF2B5EF4-FFF2-40B4-BE49-F238E27FC236}">
                <a16:creationId xmlns:a16="http://schemas.microsoft.com/office/drawing/2014/main" id="{6177526B-ACB8-C841-8469-9ABF05E68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447800"/>
            <a:ext cx="8580437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500" dirty="0">
                <a:solidFill>
                  <a:schemeClr val="bg1"/>
                </a:solidFill>
                <a:latin typeface="Times New Roman" panose="02020603050405020304" pitchFamily="18" charset="0"/>
              </a:rPr>
              <a:t>Foundations of Machine Learning</a:t>
            </a:r>
            <a:br>
              <a:rPr lang="en-US" altLang="en-US" sz="450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altLang="en-US" sz="2500" dirty="0">
                <a:solidFill>
                  <a:schemeClr val="bg1"/>
                </a:solidFill>
                <a:latin typeface="Times New Roman" panose="02020603050405020304" pitchFamily="18" charset="0"/>
              </a:rPr>
              <a:t>DSA 5105 • Lecture 6</a:t>
            </a:r>
          </a:p>
          <a:p>
            <a:pPr algn="ctr" eaLnBrk="1" hangingPunct="1">
              <a:spcBef>
                <a:spcPct val="50000"/>
              </a:spcBef>
            </a:pPr>
            <a:br>
              <a:rPr lang="en-GB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GB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Soufiane Hayou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Department of Mathematics</a:t>
            </a:r>
            <a:endParaRPr lang="en-US" altLang="en-US" sz="45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" name="Rectangle 19">
            <a:extLst>
              <a:ext uri="{FF2B5EF4-FFF2-40B4-BE49-F238E27FC236}">
                <a16:creationId xmlns:a16="http://schemas.microsoft.com/office/drawing/2014/main" id="{A246959F-575A-A248-9C5F-A1601BBAF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5200"/>
            <a:ext cx="10152063" cy="28098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pic>
        <p:nvPicPr>
          <p:cNvPr id="3077" name="Picture 20">
            <a:extLst>
              <a:ext uri="{FF2B5EF4-FFF2-40B4-BE49-F238E27FC236}">
                <a16:creationId xmlns:a16="http://schemas.microsoft.com/office/drawing/2014/main" id="{44E5F444-F1C5-E549-9793-75399ED5C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751513"/>
            <a:ext cx="2576513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FA24A2-64EE-45FE-9680-5674D70D2E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57C723-105C-4989-A269-6DE21FBEEB98}"/>
              </a:ext>
            </a:extLst>
          </p:cNvPr>
          <p:cNvGrpSpPr/>
          <p:nvPr/>
        </p:nvGrpSpPr>
        <p:grpSpPr>
          <a:xfrm>
            <a:off x="194552" y="1194589"/>
            <a:ext cx="9762960" cy="5290546"/>
            <a:chOff x="194552" y="1194589"/>
            <a:chExt cx="9762960" cy="5290546"/>
          </a:xfrm>
        </p:grpSpPr>
        <p:pic>
          <p:nvPicPr>
            <p:cNvPr id="29" name="Picture 2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389E9DC-5B29-4939-85F2-452F6EAF6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073" t="51825" r="8977" b="10921"/>
            <a:stretch/>
          </p:blipFill>
          <p:spPr>
            <a:xfrm>
              <a:off x="6206246" y="3963757"/>
              <a:ext cx="3751266" cy="2521378"/>
            </a:xfrm>
            <a:prstGeom prst="rect">
              <a:avLst/>
            </a:prstGeom>
          </p:spPr>
        </p:pic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9082662-18DA-4A33-BEDF-0844E7D54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169" t="11036" r="9037" b="51710"/>
            <a:stretch/>
          </p:blipFill>
          <p:spPr>
            <a:xfrm>
              <a:off x="6206246" y="1194589"/>
              <a:ext cx="3735422" cy="2521378"/>
            </a:xfrm>
            <a:prstGeom prst="rect">
              <a:avLst/>
            </a:prstGeom>
          </p:spPr>
        </p:pic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079AD83-00EB-4EB9-B7DB-A258EBBAE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27" t="52113" r="51724" b="11476"/>
            <a:stretch/>
          </p:blipFill>
          <p:spPr>
            <a:xfrm>
              <a:off x="194552" y="3963757"/>
              <a:ext cx="3751265" cy="2464314"/>
            </a:xfrm>
            <a:prstGeom prst="rect">
              <a:avLst/>
            </a:prstGeom>
          </p:spPr>
        </p:pic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8C734EE-CAF4-436A-A901-60D028851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61" t="11197" r="51807" b="52783"/>
            <a:stretch/>
          </p:blipFill>
          <p:spPr>
            <a:xfrm>
              <a:off x="297946" y="1194589"/>
              <a:ext cx="3647872" cy="2437843"/>
            </a:xfrm>
            <a:prstGeom prst="rect">
              <a:avLst/>
            </a:prstGeom>
          </p:spPr>
        </p:pic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414EF1B-7C97-418D-832D-C428BB04696F}"/>
                </a:ext>
              </a:extLst>
            </p:cNvPr>
            <p:cNvSpPr/>
            <p:nvPr/>
          </p:nvSpPr>
          <p:spPr bwMode="auto">
            <a:xfrm>
              <a:off x="4075887" y="3541667"/>
              <a:ext cx="2039198" cy="53932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D3BD8B-2F5C-4DAC-A650-79C007D3EC59}"/>
                </a:ext>
              </a:extLst>
            </p:cNvPr>
            <p:cNvSpPr txBox="1"/>
            <p:nvPr/>
          </p:nvSpPr>
          <p:spPr>
            <a:xfrm>
              <a:off x="4219995" y="2801435"/>
              <a:ext cx="17509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Random Permutation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981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681"/>
            <a:ext cx="10152062" cy="7599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7902" y="356363"/>
            <a:ext cx="9637038" cy="68834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D3408-379A-994E-A7D3-31DD03520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007" y="1243171"/>
            <a:ext cx="7614047" cy="31457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eaLnBrk="1" hangingPunct="1">
              <a:lnSpc>
                <a:spcPct val="90000"/>
              </a:lnSpc>
            </a:pPr>
            <a:r>
              <a:rPr lang="en-US" sz="4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 of FCNN</a:t>
            </a:r>
            <a:br>
              <a:rPr lang="en-US" sz="4300" dirty="0">
                <a:solidFill>
                  <a:schemeClr val="tx1"/>
                </a:solidFill>
              </a:rPr>
            </a:b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permutation invariance property loses spatial/temporal structure in the data!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3924" y="4551750"/>
            <a:ext cx="2284214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A81BE-79F7-B348-BD03-50E9EB8E30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62870" y="6822734"/>
            <a:ext cx="3426321" cy="404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spcAft>
                <a:spcPts val="600"/>
              </a:spcAft>
              <a:defRPr/>
            </a:pPr>
            <a:endParaRPr lang="en-US" alt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914400" eaLnBrk="1" hangingPunct="1">
              <a:spcAft>
                <a:spcPts val="600"/>
              </a:spcAft>
              <a:defRPr/>
            </a:pPr>
            <a:endParaRPr lang="en-US" alt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134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40D1BF-7022-2F42-9D4C-E13165EC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7870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8F37-E158-484D-9DFF-18FE5007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3845FF-8910-C44B-90D1-67CE0642C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Convolution is a basic concept in signal processing and harmonic analysis. </a:t>
                </a:r>
              </a:p>
              <a:p>
                <a:pPr/>
                <a:r>
                  <a:rPr lang="en-US" b="0" dirty="0"/>
                  <a:t>Given two functions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, we define their convolution as</a:t>
                </a:r>
                <a:br>
                  <a:rPr lang="en-US" b="0" dirty="0"/>
                </a:b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Basic properties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Commutativity: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b="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Linearity: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3845FF-8910-C44B-90D1-67CE0642C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070" r="-735"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32724-3DF0-2843-B242-C91E5DC6AD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789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0D47-6904-0B46-9FC8-B04FCC13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convolutions do?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1A318-87DA-7C45-A01A-DE8C0DBC3C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5C9F18-9694-2842-937E-F38DC16EC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51"/>
          <a:stretch/>
        </p:blipFill>
        <p:spPr>
          <a:xfrm>
            <a:off x="443267" y="2161448"/>
            <a:ext cx="3375499" cy="23628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C344CB-6DEE-EC45-9E42-CBD0E911C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20"/>
          <a:stretch/>
        </p:blipFill>
        <p:spPr>
          <a:xfrm>
            <a:off x="6259093" y="2161448"/>
            <a:ext cx="3449702" cy="23628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3947C45-9464-B44B-8F62-B015B8C91D16}"/>
              </a:ext>
            </a:extLst>
          </p:cNvPr>
          <p:cNvGrpSpPr/>
          <p:nvPr/>
        </p:nvGrpSpPr>
        <p:grpSpPr>
          <a:xfrm>
            <a:off x="3818766" y="2062318"/>
            <a:ext cx="2440327" cy="2561122"/>
            <a:chOff x="3702037" y="1850169"/>
            <a:chExt cx="2440327" cy="256112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5B1531-4D70-1A45-8264-475B73A31762}"/>
                </a:ext>
              </a:extLst>
            </p:cNvPr>
            <p:cNvGrpSpPr/>
            <p:nvPr/>
          </p:nvGrpSpPr>
          <p:grpSpPr>
            <a:xfrm>
              <a:off x="4007796" y="1850169"/>
              <a:ext cx="2062266" cy="782999"/>
              <a:chOff x="3934836" y="1615110"/>
              <a:chExt cx="2062266" cy="782999"/>
            </a:xfrm>
          </p:grpSpPr>
          <p:sp>
            <p:nvSpPr>
              <p:cNvPr id="19" name="Arrow: Right 5">
                <a:extLst>
                  <a:ext uri="{FF2B5EF4-FFF2-40B4-BE49-F238E27FC236}">
                    <a16:creationId xmlns:a16="http://schemas.microsoft.com/office/drawing/2014/main" id="{D94E5EEA-F817-7D4A-99D9-93FD748C7DDE}"/>
                  </a:ext>
                </a:extLst>
              </p:cNvPr>
              <p:cNvSpPr/>
              <p:nvPr/>
            </p:nvSpPr>
            <p:spPr bwMode="auto">
              <a:xfrm>
                <a:off x="4056432" y="2124733"/>
                <a:ext cx="1819074" cy="273376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08FBB80-C15F-6C4D-867D-7FE27CF21ADE}"/>
                      </a:ext>
                    </a:extLst>
                  </p:cNvPr>
                  <p:cNvSpPr txBox="1"/>
                  <p:nvPr/>
                </p:nvSpPr>
                <p:spPr>
                  <a:xfrm>
                    <a:off x="3934836" y="1615110"/>
                    <a:ext cx="20622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dirty="0"/>
                      <a:t>Convolution with </a:t>
                    </a:r>
                    <a14:m>
                      <m:oMath xmlns:m="http://schemas.openxmlformats.org/officeDocument/2006/math"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BE27D58-FCE0-4F8F-ABDD-9737B4F788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4836" y="1615110"/>
                    <a:ext cx="206226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75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055802-446A-964B-9101-40F241E33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69" r="34167"/>
            <a:stretch/>
          </p:blipFill>
          <p:spPr>
            <a:xfrm>
              <a:off x="3702037" y="2661720"/>
              <a:ext cx="2440327" cy="1749571"/>
            </a:xfrm>
            <a:prstGeom prst="rect">
              <a:avLst/>
            </a:prstGeom>
          </p:spPr>
        </p:pic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39E411F-78F5-654E-AC97-43310FCF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006327"/>
            <a:ext cx="8628062" cy="1573654"/>
          </a:xfrm>
        </p:spPr>
        <p:txBody>
          <a:bodyPr/>
          <a:lstStyle/>
          <a:p>
            <a:r>
              <a:rPr lang="en-US" b="0" dirty="0"/>
              <a:t>Convolution with a smooth bump smooths out the signal.</a:t>
            </a:r>
          </a:p>
          <a:p>
            <a:endParaRPr lang="en-US" b="0" dirty="0"/>
          </a:p>
          <a:p>
            <a:r>
              <a:rPr lang="en-US" b="0" dirty="0"/>
              <a:t>Is this the only thing convolutions can do?</a:t>
            </a:r>
          </a:p>
        </p:txBody>
      </p:sp>
    </p:spTree>
    <p:extLst>
      <p:ext uri="{BB962C8B-B14F-4D97-AF65-F5344CB8AC3E}">
        <p14:creationId xmlns:p14="http://schemas.microsoft.com/office/powerpoint/2010/main" val="415941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5CF4-AD51-FB42-9C6B-2F4A2489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2713B-CC2D-5C4A-B6A0-2F47746E5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Real signals are rarely truly continuous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b="0" dirty="0"/>
              <a:t>Inherently discrete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b="0" dirty="0"/>
              <a:t>Discrete samples from continuous data</a:t>
            </a:r>
          </a:p>
          <a:p>
            <a:endParaRPr lang="en-US" b="0" dirty="0"/>
          </a:p>
          <a:p>
            <a:r>
              <a:rPr lang="en-US" b="0" dirty="0"/>
              <a:t>In fact, often discrete samples are enough to reconstruct continuous signals, as long as the latter is band-limited! [Shannon, 1949].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47D36-5C8C-964B-800A-8457873B1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172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5CF4-AD51-FB42-9C6B-2F4A2489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2713B-CC2D-5C4A-B6A0-2F47746E5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be discrete signals</a:t>
                </a:r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We define the discrete convolution as</a:t>
                </a:r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2713B-CC2D-5C4A-B6A0-2F47746E5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070" b="-26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47D36-5C8C-964B-800A-8457873B12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773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3AC7-9152-4448-BAD8-8A52D850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</a:t>
            </a:r>
            <a:r>
              <a:rPr lang="en-US"/>
              <a:t>vs Cross-Correlation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FE341-DE86-6340-90D5-098F2760CD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Discrete Convolution</a:t>
                </a:r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Discrete Cross-Correlation (flip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−⋅</m:t>
                        </m:r>
                      </m:e>
                    </m:d>
                  </m:oMath>
                </a14:m>
                <a:r>
                  <a:rPr lang="en-US" b="0" dirty="0"/>
                  <a:t>)</a:t>
                </a:r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FE341-DE86-6340-90D5-098F2760C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8289" b="-3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175F4-A8ED-B442-AD83-A888170122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063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F03C-7691-A54F-AA3E-118F7AE5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Convolutions and 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5E10C-8893-204A-BC57-12FEA5683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2193926"/>
                <a:ext cx="8628062" cy="1695588"/>
              </a:xfrm>
            </p:spPr>
            <p:txBody>
              <a:bodyPr/>
              <a:lstStyle/>
              <a:p>
                <a:r>
                  <a:rPr lang="en-US" b="0" dirty="0"/>
                  <a:t>Practical signals are finite, so need to truncate</a:t>
                </a:r>
              </a:p>
              <a:p>
                <a:endParaRPr lang="en-US" b="0" dirty="0"/>
              </a:p>
              <a:p>
                <a:r>
                  <a:rPr lang="en-US" b="0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35E10C-8893-204A-BC57-12FEA5683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2193926"/>
                <a:ext cx="8628062" cy="1695588"/>
              </a:xfrm>
              <a:blipFill>
                <a:blip r:embed="rId2"/>
                <a:stretch>
                  <a:fillRect l="-1176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404AF-BBEC-6344-B652-AFC01451F5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0429236-7926-3147-8C97-380B9762F304}"/>
                  </a:ext>
                </a:extLst>
              </p:cNvPr>
              <p:cNvSpPr/>
              <p:nvPr/>
            </p:nvSpPr>
            <p:spPr>
              <a:xfrm>
                <a:off x="2431874" y="4129398"/>
                <a:ext cx="4340419" cy="1527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014413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500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500" i="1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500" b="0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500" i="1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500" i="1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500" i="1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500" i="1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500" b="0" i="1" smtClean="0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en-US" sz="2500" b="0" i="0" smtClean="0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solidFill>
                            <a:srgbClr val="003399"/>
                          </a:solidFill>
                          <a:latin typeface="Cambria Math" panose="02040503050406030204" pitchFamily="18" charset="0"/>
                        </a:rPr>
                        <m:t>range</m:t>
                      </m:r>
                    </m:oMath>
                  </m:oMathPara>
                </a14:m>
                <a:endParaRPr lang="en-US" sz="2500" dirty="0">
                  <a:solidFill>
                    <a:srgbClr val="00339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0429236-7926-3147-8C97-380B9762F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874" y="4129398"/>
                <a:ext cx="4340419" cy="1527598"/>
              </a:xfrm>
              <a:prstGeom prst="rect">
                <a:avLst/>
              </a:prstGeom>
              <a:blipFill>
                <a:blip r:embed="rId3"/>
                <a:stretch>
                  <a:fillRect t="-80165" b="-98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69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F03C-7691-A54F-AA3E-118F7AE5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Convolutions and Boundary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5E10C-8893-204A-BC57-12FEA5683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193925"/>
            <a:ext cx="8628062" cy="1014305"/>
          </a:xfrm>
        </p:spPr>
        <p:txBody>
          <a:bodyPr/>
          <a:lstStyle/>
          <a:p>
            <a:r>
              <a:rPr lang="en-US" b="0" dirty="0"/>
              <a:t>Practical signals are finite, so need to truncate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/>
              <a:t>Circular convolutions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81978A-9FCF-144B-86E9-E0881F46E603}"/>
              </a:ext>
            </a:extLst>
          </p:cNvPr>
          <p:cNvGrpSpPr/>
          <p:nvPr/>
        </p:nvGrpSpPr>
        <p:grpSpPr>
          <a:xfrm>
            <a:off x="2185831" y="3208230"/>
            <a:ext cx="4260728" cy="3367385"/>
            <a:chOff x="117352" y="667880"/>
            <a:chExt cx="4260728" cy="33673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0953B2-D054-7D45-AC15-FD952E881012}"/>
                </a:ext>
              </a:extLst>
            </p:cNvPr>
            <p:cNvGrpSpPr/>
            <p:nvPr/>
          </p:nvGrpSpPr>
          <p:grpSpPr>
            <a:xfrm>
              <a:off x="437743" y="1121391"/>
              <a:ext cx="1225053" cy="410158"/>
              <a:chOff x="133475" y="1189485"/>
              <a:chExt cx="1225053" cy="41015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E71AF96-8F5F-4443-812E-F3BF706C9A46}"/>
                  </a:ext>
                </a:extLst>
              </p:cNvPr>
              <p:cNvSpPr/>
              <p:nvPr/>
            </p:nvSpPr>
            <p:spPr bwMode="auto">
              <a:xfrm>
                <a:off x="133475" y="1189485"/>
                <a:ext cx="410158" cy="410158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SG" dirty="0"/>
                  <a:t>1</a:t>
                </a: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E87C0F-A5C4-F34A-BA35-8A0231FEEA35}"/>
                  </a:ext>
                </a:extLst>
              </p:cNvPr>
              <p:cNvSpPr/>
              <p:nvPr/>
            </p:nvSpPr>
            <p:spPr bwMode="auto">
              <a:xfrm>
                <a:off x="538212" y="1189485"/>
                <a:ext cx="410158" cy="410158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FA73B79-144B-F845-99BC-B4B25D7875C0}"/>
                  </a:ext>
                </a:extLst>
              </p:cNvPr>
              <p:cNvSpPr/>
              <p:nvPr/>
            </p:nvSpPr>
            <p:spPr bwMode="auto">
              <a:xfrm>
                <a:off x="948370" y="1189485"/>
                <a:ext cx="410158" cy="410158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AAEBE4-975C-C24D-A191-1C63FEB1BA8F}"/>
                </a:ext>
              </a:extLst>
            </p:cNvPr>
            <p:cNvGrpSpPr/>
            <p:nvPr/>
          </p:nvGrpSpPr>
          <p:grpSpPr>
            <a:xfrm>
              <a:off x="117352" y="2204813"/>
              <a:ext cx="4260728" cy="608536"/>
              <a:chOff x="117352" y="2270852"/>
              <a:chExt cx="4260728" cy="60853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5470301-3D7B-EA49-ADFB-1E7C8B98C6C5}"/>
                  </a:ext>
                </a:extLst>
              </p:cNvPr>
              <p:cNvSpPr/>
              <p:nvPr/>
            </p:nvSpPr>
            <p:spPr bwMode="auto">
              <a:xfrm>
                <a:off x="726864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01606C-D4FB-A744-A093-3FAC3FE92159}"/>
                  </a:ext>
                </a:extLst>
              </p:cNvPr>
              <p:cNvSpPr/>
              <p:nvPr/>
            </p:nvSpPr>
            <p:spPr bwMode="auto">
              <a:xfrm>
                <a:off x="1335400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B3C7BFE-6249-854A-AF0A-1A33C7762F92}"/>
                  </a:ext>
                </a:extLst>
              </p:cNvPr>
              <p:cNvSpPr/>
              <p:nvPr/>
            </p:nvSpPr>
            <p:spPr bwMode="auto">
              <a:xfrm>
                <a:off x="1943936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4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226B548-BA37-3B45-AB63-E8AC33F27760}"/>
                  </a:ext>
                </a:extLst>
              </p:cNvPr>
              <p:cNvSpPr/>
              <p:nvPr/>
            </p:nvSpPr>
            <p:spPr bwMode="auto">
              <a:xfrm>
                <a:off x="2552472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0E535F-F2BA-3C45-917D-8D551D0D24BD}"/>
                  </a:ext>
                </a:extLst>
              </p:cNvPr>
              <p:cNvSpPr/>
              <p:nvPr/>
            </p:nvSpPr>
            <p:spPr bwMode="auto">
              <a:xfrm>
                <a:off x="3161008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5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5107A5C-4233-164D-8D1E-B0DCD4F9755F}"/>
                  </a:ext>
                </a:extLst>
              </p:cNvPr>
              <p:cNvSpPr/>
              <p:nvPr/>
            </p:nvSpPr>
            <p:spPr bwMode="auto">
              <a:xfrm>
                <a:off x="3769544" y="2270852"/>
                <a:ext cx="608536" cy="608536"/>
              </a:xfrm>
              <a:prstGeom prst="rect">
                <a:avLst/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3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8A2440-BE7B-1143-B1E2-8FF38E11EA24}"/>
                  </a:ext>
                </a:extLst>
              </p:cNvPr>
              <p:cNvSpPr/>
              <p:nvPr/>
            </p:nvSpPr>
            <p:spPr bwMode="auto">
              <a:xfrm>
                <a:off x="117352" y="2270852"/>
                <a:ext cx="608536" cy="608536"/>
              </a:xfrm>
              <a:prstGeom prst="rect">
                <a:avLst/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5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1829B7-2B1F-244B-9C2D-C93B64AA79F3}"/>
                </a:ext>
              </a:extLst>
            </p:cNvPr>
            <p:cNvCxnSpPr>
              <a:cxnSpLocks/>
              <a:stCxn id="30" idx="2"/>
              <a:endCxn id="29" idx="0"/>
            </p:cNvCxnSpPr>
            <p:nvPr/>
          </p:nvCxnSpPr>
          <p:spPr bwMode="auto">
            <a:xfrm flipH="1">
              <a:off x="421620" y="1531549"/>
              <a:ext cx="221202" cy="67326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5CB43F-1929-A04A-9DA6-E17D79F0B9AA}"/>
                </a:ext>
              </a:extLst>
            </p:cNvPr>
            <p:cNvCxnSpPr>
              <a:cxnSpLocks/>
              <a:stCxn id="31" idx="2"/>
              <a:endCxn id="23" idx="0"/>
            </p:cNvCxnSpPr>
            <p:nvPr/>
          </p:nvCxnSpPr>
          <p:spPr bwMode="auto">
            <a:xfrm flipH="1">
              <a:off x="1031132" y="1531549"/>
              <a:ext cx="16427" cy="67326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1C25A2-B789-5E42-9A1C-AD0B29AFF64E}"/>
                </a:ext>
              </a:extLst>
            </p:cNvPr>
            <p:cNvCxnSpPr>
              <a:cxnSpLocks/>
              <a:stCxn id="32" idx="2"/>
              <a:endCxn id="24" idx="0"/>
            </p:cNvCxnSpPr>
            <p:nvPr/>
          </p:nvCxnSpPr>
          <p:spPr bwMode="auto">
            <a:xfrm>
              <a:off x="1457717" y="1531549"/>
              <a:ext cx="181951" cy="67326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155B49-614E-9648-BDE3-F6C63FF7A5B8}"/>
                </a:ext>
              </a:extLst>
            </p:cNvPr>
            <p:cNvGrpSpPr/>
            <p:nvPr/>
          </p:nvGrpSpPr>
          <p:grpSpPr>
            <a:xfrm>
              <a:off x="729188" y="3426729"/>
              <a:ext cx="3034933" cy="608536"/>
              <a:chOff x="729188" y="3426729"/>
              <a:chExt cx="3034933" cy="60853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B2F68B-81D4-8D40-B96D-81595938F12A}"/>
                  </a:ext>
                </a:extLst>
              </p:cNvPr>
              <p:cNvSpPr/>
              <p:nvPr/>
            </p:nvSpPr>
            <p:spPr bwMode="auto">
              <a:xfrm>
                <a:off x="1329977" y="3426729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9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4E8149-FF2B-1A4E-A69C-AFE15E687F93}"/>
                  </a:ext>
                </a:extLst>
              </p:cNvPr>
              <p:cNvSpPr/>
              <p:nvPr/>
            </p:nvSpPr>
            <p:spPr bwMode="auto">
              <a:xfrm>
                <a:off x="1938513" y="3426729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07B779C-7251-7145-B91D-AC777A9ED5A8}"/>
                  </a:ext>
                </a:extLst>
              </p:cNvPr>
              <p:cNvSpPr/>
              <p:nvPr/>
            </p:nvSpPr>
            <p:spPr bwMode="auto">
              <a:xfrm>
                <a:off x="2547049" y="3426729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8E98B4-33C4-7F43-91DE-97ECE6CF9570}"/>
                  </a:ext>
                </a:extLst>
              </p:cNvPr>
              <p:cNvSpPr/>
              <p:nvPr/>
            </p:nvSpPr>
            <p:spPr bwMode="auto">
              <a:xfrm>
                <a:off x="3155585" y="3426729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14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1D475A-510E-D84C-BEA1-461D10CCF9D6}"/>
                  </a:ext>
                </a:extLst>
              </p:cNvPr>
              <p:cNvSpPr/>
              <p:nvPr/>
            </p:nvSpPr>
            <p:spPr bwMode="auto">
              <a:xfrm>
                <a:off x="729188" y="3426729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12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1AEB40-D137-874E-A774-46961ADC68BE}"/>
                </a:ext>
              </a:extLst>
            </p:cNvPr>
            <p:cNvCxnSpPr>
              <a:cxnSpLocks/>
              <a:stCxn id="29" idx="2"/>
              <a:endCxn id="22" idx="0"/>
            </p:cNvCxnSpPr>
            <p:nvPr/>
          </p:nvCxnSpPr>
          <p:spPr bwMode="auto">
            <a:xfrm>
              <a:off x="421620" y="2813349"/>
              <a:ext cx="611836" cy="61338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455DEF-5AB1-A741-8B37-AE7A558B909B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 bwMode="auto">
            <a:xfrm>
              <a:off x="1031132" y="2813349"/>
              <a:ext cx="2324" cy="61338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35A439-19C6-DC42-8481-FF017FC5F380}"/>
                </a:ext>
              </a:extLst>
            </p:cNvPr>
            <p:cNvCxnSpPr>
              <a:cxnSpLocks/>
              <a:stCxn id="24" idx="2"/>
              <a:endCxn id="22" idx="0"/>
            </p:cNvCxnSpPr>
            <p:nvPr/>
          </p:nvCxnSpPr>
          <p:spPr bwMode="auto">
            <a:xfrm flipH="1">
              <a:off x="1033456" y="2813349"/>
              <a:ext cx="606212" cy="61338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89BE38-DF55-C24B-A41F-43761103262C}"/>
                    </a:ext>
                  </a:extLst>
                </p:cNvPr>
                <p:cNvSpPr txBox="1"/>
                <p:nvPr/>
              </p:nvSpPr>
              <p:spPr>
                <a:xfrm>
                  <a:off x="892391" y="667880"/>
                  <a:ext cx="3352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89BE38-DF55-C24B-A41F-437611032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391" y="667880"/>
                  <a:ext cx="335213" cy="461665"/>
                </a:xfrm>
                <a:prstGeom prst="rect">
                  <a:avLst/>
                </a:prstGeom>
                <a:blipFill>
                  <a:blip r:embed="rId2"/>
                  <a:stretch>
                    <a:fillRect r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2293BB-1AA0-A84D-B8D1-19B5E18CF5B6}"/>
                    </a:ext>
                  </a:extLst>
                </p:cNvPr>
                <p:cNvSpPr txBox="1"/>
                <p:nvPr/>
              </p:nvSpPr>
              <p:spPr>
                <a:xfrm>
                  <a:off x="3308616" y="1741435"/>
                  <a:ext cx="3352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B0F23E69-E7FA-4D96-B9BF-B15C52B8D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616" y="1741435"/>
                  <a:ext cx="33521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3BC1616-675E-0D48-B73D-00A20A5BF05E}"/>
                    </a:ext>
                  </a:extLst>
                </p:cNvPr>
                <p:cNvSpPr txBox="1"/>
                <p:nvPr/>
              </p:nvSpPr>
              <p:spPr>
                <a:xfrm>
                  <a:off x="3042426" y="2989104"/>
                  <a:ext cx="9255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3D52E5FA-6C13-4F1C-981C-1CB3C847E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426" y="2989104"/>
                  <a:ext cx="92554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188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5CA9A-4962-BC4F-BA9E-648F115F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8DB6792-EF30-9546-8F41-D26D4C387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2200145"/>
                <a:ext cx="8628062" cy="4740275"/>
              </a:xfrm>
            </p:spPr>
            <p:txBody>
              <a:bodyPr/>
              <a:lstStyle/>
              <a:p>
                <a:r>
                  <a:rPr lang="en-US" b="0" dirty="0"/>
                  <a:t>General comments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Before submission, reset kernel (Esc-0-0 + enter) and run all cells in your notebook. Make sure the notebook runs without errors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Normalize inputs for Gaussian kernel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Visualization plots</a:t>
                </a:r>
              </a:p>
              <a:p>
                <a:pPr marL="109855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Discover relationships</a:t>
                </a:r>
              </a:p>
              <a:p>
                <a:pPr marL="109855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hypothesis</a:t>
                </a:r>
              </a:p>
              <a:p>
                <a:pPr marL="109855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Select variables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8DB6792-EF30-9546-8F41-D26D4C387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2200145"/>
                <a:ext cx="8628062" cy="4740275"/>
              </a:xfrm>
              <a:blipFill>
                <a:blip r:embed="rId2"/>
                <a:stretch>
                  <a:fillRect l="-1059" t="-1028"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C925E6-063E-FB41-8633-2D3D9D23A5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6934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F03C-7691-A54F-AA3E-118F7AE5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Convolutions and Boundary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5E10C-8893-204A-BC57-12FEA5683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193925"/>
            <a:ext cx="8628062" cy="1014305"/>
          </a:xfrm>
        </p:spPr>
        <p:txBody>
          <a:bodyPr/>
          <a:lstStyle/>
          <a:p>
            <a:r>
              <a:rPr lang="en-US" b="0" dirty="0"/>
              <a:t>Practical signals are finite, so need to truncate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/>
              <a:t>Valid convolutions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404AF-BBEC-6344-B652-AFC01451F5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7301AB-474C-1A47-9577-E6678C18EBBC}"/>
              </a:ext>
            </a:extLst>
          </p:cNvPr>
          <p:cNvGrpSpPr/>
          <p:nvPr/>
        </p:nvGrpSpPr>
        <p:grpSpPr>
          <a:xfrm>
            <a:off x="2980223" y="3208230"/>
            <a:ext cx="3042680" cy="3375539"/>
            <a:chOff x="730107" y="3972748"/>
            <a:chExt cx="3042680" cy="33755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A663945-B3C9-7949-B96C-37BEE65880B2}"/>
                </a:ext>
              </a:extLst>
            </p:cNvPr>
            <p:cNvGrpSpPr/>
            <p:nvPr/>
          </p:nvGrpSpPr>
          <p:grpSpPr>
            <a:xfrm>
              <a:off x="730107" y="4434413"/>
              <a:ext cx="3042680" cy="2913874"/>
              <a:chOff x="730107" y="4307955"/>
              <a:chExt cx="3042680" cy="291387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388E078-6102-8342-87EE-771E661FB360}"/>
                  </a:ext>
                </a:extLst>
              </p:cNvPr>
              <p:cNvGrpSpPr/>
              <p:nvPr/>
            </p:nvGrpSpPr>
            <p:grpSpPr>
              <a:xfrm>
                <a:off x="1044103" y="4307955"/>
                <a:ext cx="1225053" cy="410158"/>
                <a:chOff x="736592" y="1189485"/>
                <a:chExt cx="1225053" cy="410158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9A4F4573-533E-544D-8B67-3C076DEE7C52}"/>
                    </a:ext>
                  </a:extLst>
                </p:cNvPr>
                <p:cNvSpPr/>
                <p:nvPr/>
              </p:nvSpPr>
              <p:spPr bwMode="auto">
                <a:xfrm>
                  <a:off x="736592" y="1189485"/>
                  <a:ext cx="410158" cy="410158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SG" dirty="0"/>
                    <a:t>1</a:t>
                  </a:r>
                  <a:endParaRPr kumimoji="0" lang="en-SG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2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DEA8381-922F-CE4C-BE84-96804524367D}"/>
                    </a:ext>
                  </a:extLst>
                </p:cNvPr>
                <p:cNvSpPr/>
                <p:nvPr/>
              </p:nvSpPr>
              <p:spPr bwMode="auto">
                <a:xfrm>
                  <a:off x="1141329" y="1189485"/>
                  <a:ext cx="410158" cy="410158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2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24485A9-5273-CD44-A9AE-928D31126C83}"/>
                    </a:ext>
                  </a:extLst>
                </p:cNvPr>
                <p:cNvSpPr/>
                <p:nvPr/>
              </p:nvSpPr>
              <p:spPr bwMode="auto">
                <a:xfrm>
                  <a:off x="1551487" y="1189485"/>
                  <a:ext cx="410158" cy="410158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1</a:t>
                  </a:r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4952C25-6C01-774A-B9AE-D64330C26180}"/>
                  </a:ext>
                </a:extLst>
              </p:cNvPr>
              <p:cNvSpPr/>
              <p:nvPr/>
            </p:nvSpPr>
            <p:spPr bwMode="auto">
              <a:xfrm>
                <a:off x="730107" y="5391377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3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DD23CB6-A05E-AE4A-B3F5-AAD415C48A65}"/>
                  </a:ext>
                </a:extLst>
              </p:cNvPr>
              <p:cNvSpPr/>
              <p:nvPr/>
            </p:nvSpPr>
            <p:spPr bwMode="auto">
              <a:xfrm>
                <a:off x="1338643" y="5391377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788DED2-BB72-6241-A90C-B6A3C3C6CFB7}"/>
                  </a:ext>
                </a:extLst>
              </p:cNvPr>
              <p:cNvSpPr/>
              <p:nvPr/>
            </p:nvSpPr>
            <p:spPr bwMode="auto">
              <a:xfrm>
                <a:off x="1947179" y="5391377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4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26A392C-1051-3543-A43B-6744EF05F3F4}"/>
                  </a:ext>
                </a:extLst>
              </p:cNvPr>
              <p:cNvSpPr/>
              <p:nvPr/>
            </p:nvSpPr>
            <p:spPr bwMode="auto">
              <a:xfrm>
                <a:off x="2555715" y="5391377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F524BCB-C046-9546-A0AD-DE0ECD3BBDB7}"/>
                  </a:ext>
                </a:extLst>
              </p:cNvPr>
              <p:cNvSpPr/>
              <p:nvPr/>
            </p:nvSpPr>
            <p:spPr bwMode="auto">
              <a:xfrm>
                <a:off x="3164251" y="5391377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5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C4AB2CA-A6A2-3C4D-AB61-54A2A8DA2721}"/>
                  </a:ext>
                </a:extLst>
              </p:cNvPr>
              <p:cNvCxnSpPr>
                <a:stCxn id="82" idx="2"/>
                <a:endCxn id="68" idx="0"/>
              </p:cNvCxnSpPr>
              <p:nvPr/>
            </p:nvCxnSpPr>
            <p:spPr bwMode="auto">
              <a:xfrm flipH="1">
                <a:off x="1034375" y="4718113"/>
                <a:ext cx="214807" cy="673264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44D0480-FFC6-A041-A547-CD78875B4CF6}"/>
                  </a:ext>
                </a:extLst>
              </p:cNvPr>
              <p:cNvCxnSpPr>
                <a:cxnSpLocks/>
                <a:stCxn id="83" idx="2"/>
                <a:endCxn id="69" idx="0"/>
              </p:cNvCxnSpPr>
              <p:nvPr/>
            </p:nvCxnSpPr>
            <p:spPr bwMode="auto">
              <a:xfrm flipH="1">
                <a:off x="1642911" y="4718113"/>
                <a:ext cx="11008" cy="673264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AAE1D31-AFD9-8A4F-BC28-5A96F85EB540}"/>
                  </a:ext>
                </a:extLst>
              </p:cNvPr>
              <p:cNvCxnSpPr>
                <a:cxnSpLocks/>
                <a:stCxn id="84" idx="2"/>
                <a:endCxn id="70" idx="0"/>
              </p:cNvCxnSpPr>
              <p:nvPr/>
            </p:nvCxnSpPr>
            <p:spPr bwMode="auto">
              <a:xfrm>
                <a:off x="2064077" y="4718113"/>
                <a:ext cx="187370" cy="673264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37803B8-73BC-A540-ADEC-D39F224C5ECD}"/>
                  </a:ext>
                </a:extLst>
              </p:cNvPr>
              <p:cNvSpPr/>
              <p:nvPr/>
            </p:nvSpPr>
            <p:spPr bwMode="auto">
              <a:xfrm>
                <a:off x="730107" y="6613293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9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DBF2923-5015-F04F-9819-3F8266BBE3F4}"/>
                  </a:ext>
                </a:extLst>
              </p:cNvPr>
              <p:cNvSpPr/>
              <p:nvPr/>
            </p:nvSpPr>
            <p:spPr bwMode="auto">
              <a:xfrm>
                <a:off x="1338643" y="6613293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E7AE736-5EAC-A640-94F4-8873C354B7D4}"/>
                  </a:ext>
                </a:extLst>
              </p:cNvPr>
              <p:cNvSpPr/>
              <p:nvPr/>
            </p:nvSpPr>
            <p:spPr bwMode="auto">
              <a:xfrm>
                <a:off x="1947179" y="6613293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11</a:t>
                </a: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E28EBFD-1701-F746-B5C3-05B987BD826A}"/>
                  </a:ext>
                </a:extLst>
              </p:cNvPr>
              <p:cNvCxnSpPr>
                <a:cxnSpLocks/>
                <a:stCxn id="68" idx="2"/>
                <a:endCxn id="76" idx="0"/>
              </p:cNvCxnSpPr>
              <p:nvPr/>
            </p:nvCxnSpPr>
            <p:spPr bwMode="auto">
              <a:xfrm>
                <a:off x="1034375" y="5999913"/>
                <a:ext cx="0" cy="61338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18709E7-9D05-B848-A99F-D721BB3882D2}"/>
                  </a:ext>
                </a:extLst>
              </p:cNvPr>
              <p:cNvCxnSpPr>
                <a:cxnSpLocks/>
                <a:stCxn id="69" idx="2"/>
                <a:endCxn id="76" idx="0"/>
              </p:cNvCxnSpPr>
              <p:nvPr/>
            </p:nvCxnSpPr>
            <p:spPr bwMode="auto">
              <a:xfrm flipH="1">
                <a:off x="1034375" y="5999913"/>
                <a:ext cx="608536" cy="61338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96C7ED0-425E-5440-B357-08C42297CE90}"/>
                  </a:ext>
                </a:extLst>
              </p:cNvPr>
              <p:cNvCxnSpPr>
                <a:cxnSpLocks/>
                <a:stCxn id="70" idx="2"/>
                <a:endCxn id="76" idx="0"/>
              </p:cNvCxnSpPr>
              <p:nvPr/>
            </p:nvCxnSpPr>
            <p:spPr bwMode="auto">
              <a:xfrm flipH="1">
                <a:off x="1034375" y="5999913"/>
                <a:ext cx="1217072" cy="61338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3FF1B7C-B513-5140-B65B-F15043212B1F}"/>
                    </a:ext>
                  </a:extLst>
                </p:cNvPr>
                <p:cNvSpPr txBox="1"/>
                <p:nvPr/>
              </p:nvSpPr>
              <p:spPr>
                <a:xfrm>
                  <a:off x="1803139" y="6318514"/>
                  <a:ext cx="9255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76E4AB16-E32A-41E7-85E8-FB122F429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139" y="6318514"/>
                  <a:ext cx="925548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01B84F3-E7C2-C84C-AFE8-C7FD7AEA1AAC}"/>
                    </a:ext>
                  </a:extLst>
                </p:cNvPr>
                <p:cNvSpPr txBox="1"/>
                <p:nvPr/>
              </p:nvSpPr>
              <p:spPr>
                <a:xfrm>
                  <a:off x="1480808" y="3972748"/>
                  <a:ext cx="3352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F6A1FE9D-1F16-485A-B46D-D26892B47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808" y="3972748"/>
                  <a:ext cx="335213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65008EF-552E-534D-A6C4-3CCD5F25FD72}"/>
                    </a:ext>
                  </a:extLst>
                </p:cNvPr>
                <p:cNvSpPr txBox="1"/>
                <p:nvPr/>
              </p:nvSpPr>
              <p:spPr>
                <a:xfrm>
                  <a:off x="3308616" y="5064524"/>
                  <a:ext cx="3352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DD57259-B5BB-4EBF-9616-96EE6CD37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616" y="5064524"/>
                  <a:ext cx="33521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6025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F03C-7691-A54F-AA3E-118F7AE5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Convolutions and Boundary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5E10C-8893-204A-BC57-12FEA5683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193925"/>
            <a:ext cx="8628062" cy="1014305"/>
          </a:xfrm>
        </p:spPr>
        <p:txBody>
          <a:bodyPr/>
          <a:lstStyle/>
          <a:p>
            <a:r>
              <a:rPr lang="en-US" b="0" dirty="0"/>
              <a:t>Practical signals are finite, so need to truncate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/>
              <a:t>Zero-Padded convolutions with “same” padding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17550" lvl="1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404AF-BBEC-6344-B652-AFC01451F5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837E1E-A346-1446-BD1C-FDC64DD213A7}"/>
              </a:ext>
            </a:extLst>
          </p:cNvPr>
          <p:cNvGrpSpPr/>
          <p:nvPr/>
        </p:nvGrpSpPr>
        <p:grpSpPr>
          <a:xfrm>
            <a:off x="2793855" y="3208230"/>
            <a:ext cx="4262727" cy="3365672"/>
            <a:chOff x="5595152" y="667880"/>
            <a:chExt cx="4262727" cy="33656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E874D4B-CCE4-5740-B44C-2D1862BDA43E}"/>
                </a:ext>
              </a:extLst>
            </p:cNvPr>
            <p:cNvGrpSpPr/>
            <p:nvPr/>
          </p:nvGrpSpPr>
          <p:grpSpPr>
            <a:xfrm>
              <a:off x="5595152" y="1121391"/>
              <a:ext cx="4262727" cy="2912161"/>
              <a:chOff x="5595152" y="1121391"/>
              <a:chExt cx="4262727" cy="291216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EE05C84-1396-904D-881C-37492B4925EB}"/>
                  </a:ext>
                </a:extLst>
              </p:cNvPr>
              <p:cNvGrpSpPr/>
              <p:nvPr/>
            </p:nvGrpSpPr>
            <p:grpSpPr>
              <a:xfrm>
                <a:off x="5899420" y="1121391"/>
                <a:ext cx="1225053" cy="410158"/>
                <a:chOff x="736592" y="1189485"/>
                <a:chExt cx="1225053" cy="410158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6661AF8-AAB7-2943-B7F8-B5EDE6FBA01E}"/>
                    </a:ext>
                  </a:extLst>
                </p:cNvPr>
                <p:cNvSpPr/>
                <p:nvPr/>
              </p:nvSpPr>
              <p:spPr bwMode="auto">
                <a:xfrm>
                  <a:off x="736592" y="1189485"/>
                  <a:ext cx="410158" cy="410158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SG" dirty="0"/>
                    <a:t>1</a:t>
                  </a:r>
                  <a:endParaRPr kumimoji="0" lang="en-SG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2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95BA025-8891-094D-B804-0B3AFD8E5653}"/>
                    </a:ext>
                  </a:extLst>
                </p:cNvPr>
                <p:cNvSpPr/>
                <p:nvPr/>
              </p:nvSpPr>
              <p:spPr bwMode="auto">
                <a:xfrm>
                  <a:off x="1141329" y="1189485"/>
                  <a:ext cx="410158" cy="410158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2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0121973-93A1-9642-86CD-D1C12ADB7DAA}"/>
                    </a:ext>
                  </a:extLst>
                </p:cNvPr>
                <p:cNvSpPr/>
                <p:nvPr/>
              </p:nvSpPr>
              <p:spPr bwMode="auto">
                <a:xfrm>
                  <a:off x="1551487" y="1189485"/>
                  <a:ext cx="410158" cy="410158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1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F77CBBC-A46C-BB48-9966-13982C6EBE4F}"/>
                  </a:ext>
                </a:extLst>
              </p:cNvPr>
              <p:cNvGrpSpPr/>
              <p:nvPr/>
            </p:nvGrpSpPr>
            <p:grpSpPr>
              <a:xfrm>
                <a:off x="5595152" y="2203100"/>
                <a:ext cx="4262727" cy="610249"/>
                <a:chOff x="5595152" y="2204813"/>
                <a:chExt cx="4262727" cy="610249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B931F136-F5DC-584A-B587-92CA35C704FB}"/>
                    </a:ext>
                  </a:extLst>
                </p:cNvPr>
                <p:cNvSpPr/>
                <p:nvPr/>
              </p:nvSpPr>
              <p:spPr bwMode="auto">
                <a:xfrm>
                  <a:off x="6206663" y="2206526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3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7A8C398-D4A4-5545-9DA0-200166A78F8B}"/>
                    </a:ext>
                  </a:extLst>
                </p:cNvPr>
                <p:cNvSpPr/>
                <p:nvPr/>
              </p:nvSpPr>
              <p:spPr bwMode="auto">
                <a:xfrm>
                  <a:off x="6815199" y="2206526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1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CF41967-6074-1448-93A5-D2D768FF4362}"/>
                    </a:ext>
                  </a:extLst>
                </p:cNvPr>
                <p:cNvSpPr/>
                <p:nvPr/>
              </p:nvSpPr>
              <p:spPr bwMode="auto">
                <a:xfrm>
                  <a:off x="7423735" y="2206526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4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7C17E83-FC0E-7846-A921-04E5BEC4324C}"/>
                    </a:ext>
                  </a:extLst>
                </p:cNvPr>
                <p:cNvSpPr/>
                <p:nvPr/>
              </p:nvSpPr>
              <p:spPr bwMode="auto">
                <a:xfrm>
                  <a:off x="8032271" y="2206526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1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93C3F4D-C789-6A4A-A68E-2DFCA9FB09A5}"/>
                    </a:ext>
                  </a:extLst>
                </p:cNvPr>
                <p:cNvSpPr/>
                <p:nvPr/>
              </p:nvSpPr>
              <p:spPr bwMode="auto">
                <a:xfrm>
                  <a:off x="8640807" y="2206526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5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3895E7E-4669-5241-8406-358C026EACC4}"/>
                    </a:ext>
                  </a:extLst>
                </p:cNvPr>
                <p:cNvSpPr/>
                <p:nvPr/>
              </p:nvSpPr>
              <p:spPr bwMode="auto">
                <a:xfrm>
                  <a:off x="9249343" y="2206526"/>
                  <a:ext cx="608536" cy="608536"/>
                </a:xfrm>
                <a:prstGeom prst="rect">
                  <a:avLst/>
                </a:prstGeom>
                <a:solidFill>
                  <a:schemeClr val="accent5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0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A4D4B72-EB82-D14D-8B7A-945B81E446C3}"/>
                    </a:ext>
                  </a:extLst>
                </p:cNvPr>
                <p:cNvSpPr/>
                <p:nvPr/>
              </p:nvSpPr>
              <p:spPr bwMode="auto">
                <a:xfrm>
                  <a:off x="5595152" y="2204813"/>
                  <a:ext cx="608536" cy="608536"/>
                </a:xfrm>
                <a:prstGeom prst="rect">
                  <a:avLst/>
                </a:prstGeom>
                <a:solidFill>
                  <a:schemeClr val="accent5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0</a:t>
                  </a:r>
                </a:p>
              </p:txBody>
            </p: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22F84F4-E64D-2E47-93C6-9CF6A66951F2}"/>
                  </a:ext>
                </a:extLst>
              </p:cNvPr>
              <p:cNvCxnSpPr>
                <a:cxnSpLocks/>
                <a:stCxn id="59" idx="2"/>
                <a:endCxn id="58" idx="0"/>
              </p:cNvCxnSpPr>
              <p:nvPr/>
            </p:nvCxnSpPr>
            <p:spPr bwMode="auto">
              <a:xfrm flipH="1">
                <a:off x="5899420" y="1531549"/>
                <a:ext cx="205079" cy="671551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F4AF52-4FC0-914F-AE3D-E2CD3F4E8505}"/>
                  </a:ext>
                </a:extLst>
              </p:cNvPr>
              <p:cNvCxnSpPr>
                <a:cxnSpLocks/>
                <a:stCxn id="60" idx="2"/>
                <a:endCxn id="52" idx="0"/>
              </p:cNvCxnSpPr>
              <p:nvPr/>
            </p:nvCxnSpPr>
            <p:spPr bwMode="auto">
              <a:xfrm>
                <a:off x="6509236" y="1531549"/>
                <a:ext cx="1695" cy="673264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26D0A0-E445-384E-A76F-F41417BB91D4}"/>
                  </a:ext>
                </a:extLst>
              </p:cNvPr>
              <p:cNvCxnSpPr>
                <a:cxnSpLocks/>
                <a:stCxn id="61" idx="2"/>
                <a:endCxn id="53" idx="0"/>
              </p:cNvCxnSpPr>
              <p:nvPr/>
            </p:nvCxnSpPr>
            <p:spPr bwMode="auto">
              <a:xfrm>
                <a:off x="6919394" y="1531549"/>
                <a:ext cx="200073" cy="673264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74B6B77-192D-4449-995F-DC2B075F35DA}"/>
                  </a:ext>
                </a:extLst>
              </p:cNvPr>
              <p:cNvGrpSpPr/>
              <p:nvPr/>
            </p:nvGrpSpPr>
            <p:grpSpPr>
              <a:xfrm>
                <a:off x="6209374" y="3425016"/>
                <a:ext cx="3042680" cy="608536"/>
                <a:chOff x="5902395" y="3665613"/>
                <a:chExt cx="3042680" cy="608536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0D2B311-3C0E-774E-8AAF-304AFA0D4FF8}"/>
                    </a:ext>
                  </a:extLst>
                </p:cNvPr>
                <p:cNvSpPr/>
                <p:nvPr/>
              </p:nvSpPr>
              <p:spPr bwMode="auto">
                <a:xfrm>
                  <a:off x="5902395" y="3665613"/>
                  <a:ext cx="608536" cy="608536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7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8744C66-9A20-D447-B023-A139E32535D0}"/>
                    </a:ext>
                  </a:extLst>
                </p:cNvPr>
                <p:cNvSpPr/>
                <p:nvPr/>
              </p:nvSpPr>
              <p:spPr bwMode="auto">
                <a:xfrm>
                  <a:off x="6510931" y="3665613"/>
                  <a:ext cx="608536" cy="608536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9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DC8FB12-A102-5644-8AF3-2582719C81E8}"/>
                    </a:ext>
                  </a:extLst>
                </p:cNvPr>
                <p:cNvSpPr/>
                <p:nvPr/>
              </p:nvSpPr>
              <p:spPr bwMode="auto">
                <a:xfrm>
                  <a:off x="7119467" y="3665613"/>
                  <a:ext cx="608536" cy="608536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10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79619C4-DFA2-904A-98EC-5D0696838926}"/>
                    </a:ext>
                  </a:extLst>
                </p:cNvPr>
                <p:cNvSpPr/>
                <p:nvPr/>
              </p:nvSpPr>
              <p:spPr bwMode="auto">
                <a:xfrm>
                  <a:off x="7728003" y="3665613"/>
                  <a:ext cx="608536" cy="608536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11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61CC154-C153-094B-848F-EE8DB51F8258}"/>
                    </a:ext>
                  </a:extLst>
                </p:cNvPr>
                <p:cNvSpPr/>
                <p:nvPr/>
              </p:nvSpPr>
              <p:spPr bwMode="auto">
                <a:xfrm>
                  <a:off x="8336539" y="3665613"/>
                  <a:ext cx="608536" cy="608536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10</a:t>
                  </a:r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63422AE-ABAB-7646-935B-8AAFB812AFE4}"/>
                  </a:ext>
                </a:extLst>
              </p:cNvPr>
              <p:cNvCxnSpPr>
                <a:cxnSpLocks/>
                <a:stCxn id="58" idx="2"/>
                <a:endCxn id="47" idx="0"/>
              </p:cNvCxnSpPr>
              <p:nvPr/>
            </p:nvCxnSpPr>
            <p:spPr bwMode="auto">
              <a:xfrm>
                <a:off x="5899420" y="2811636"/>
                <a:ext cx="614222" cy="61338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733BA16-30FC-0443-9605-6303EA2B5070}"/>
                  </a:ext>
                </a:extLst>
              </p:cNvPr>
              <p:cNvCxnSpPr>
                <a:cxnSpLocks/>
                <a:stCxn id="52" idx="2"/>
                <a:endCxn id="47" idx="0"/>
              </p:cNvCxnSpPr>
              <p:nvPr/>
            </p:nvCxnSpPr>
            <p:spPr bwMode="auto">
              <a:xfrm>
                <a:off x="6510931" y="2813349"/>
                <a:ext cx="2711" cy="611667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637B7F7-5702-B54A-AF2F-4F49FF18CC38}"/>
                  </a:ext>
                </a:extLst>
              </p:cNvPr>
              <p:cNvCxnSpPr>
                <a:cxnSpLocks/>
                <a:stCxn id="53" idx="2"/>
                <a:endCxn id="47" idx="0"/>
              </p:cNvCxnSpPr>
              <p:nvPr/>
            </p:nvCxnSpPr>
            <p:spPr bwMode="auto">
              <a:xfrm flipH="1">
                <a:off x="6513642" y="2813349"/>
                <a:ext cx="605825" cy="611667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727D1F9-30DE-7343-A536-52C6F8BAB2D9}"/>
                    </a:ext>
                  </a:extLst>
                </p:cNvPr>
                <p:cNvSpPr txBox="1"/>
                <p:nvPr/>
              </p:nvSpPr>
              <p:spPr>
                <a:xfrm>
                  <a:off x="6356148" y="667880"/>
                  <a:ext cx="3352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27C06E2-AA21-42F8-9164-9AC220E8FA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148" y="667880"/>
                  <a:ext cx="335213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636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686B2E2-FAA4-8B4A-9407-37786505DD45}"/>
                    </a:ext>
                  </a:extLst>
                </p:cNvPr>
                <p:cNvSpPr txBox="1"/>
                <p:nvPr/>
              </p:nvSpPr>
              <p:spPr>
                <a:xfrm>
                  <a:off x="8168932" y="1741435"/>
                  <a:ext cx="3352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45513AD-B34D-41C4-89B6-D35105803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932" y="1741435"/>
                  <a:ext cx="33521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ADC00A6-5223-DD49-ADFD-61C9B4CD55E4}"/>
                    </a:ext>
                  </a:extLst>
                </p:cNvPr>
                <p:cNvSpPr txBox="1"/>
                <p:nvPr/>
              </p:nvSpPr>
              <p:spPr>
                <a:xfrm>
                  <a:off x="8485012" y="2989104"/>
                  <a:ext cx="9255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DC35BC2-6E3A-462B-AC23-D8579B724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5012" y="2989104"/>
                  <a:ext cx="925548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7634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C971-578F-6B4C-AA29-5B4022D1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C7236-9766-5E48-BFDB-4E513048B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2200551"/>
                <a:ext cx="8628062" cy="4740275"/>
              </a:xfrm>
            </p:spPr>
            <p:txBody>
              <a:bodyPr/>
              <a:lstStyle/>
              <a:p>
                <a:r>
                  <a:rPr lang="en-US" b="0" dirty="0"/>
                  <a:t>When dealing with image data, we often use convolutions in 2D</a:t>
                </a:r>
              </a:p>
              <a:p>
                <a:endParaRPr lang="en-US" b="0" dirty="0"/>
              </a:p>
              <a:p>
                <a:r>
                  <a:rPr lang="en-US" b="0" dirty="0"/>
                  <a:t>Now,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are matrices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also a matrix:</a:t>
                </a:r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We call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: convolution filter or kernel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: input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C7236-9766-5E48-BFDB-4E513048B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2200551"/>
                <a:ext cx="8628062" cy="4740275"/>
              </a:xfrm>
              <a:blipFill>
                <a:blip r:embed="rId2"/>
                <a:stretch>
                  <a:fillRect l="-1176" t="-107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0FE16-9EB7-E745-AA7A-78023C418A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0444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7B75-7FA2-2F4F-8DF9-F811DE8B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Convolutions in 2D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81BD5-0826-1B4E-A5D5-A6689E031A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pic>
        <p:nvPicPr>
          <p:cNvPr id="5" name="Picture 4" descr="A clock mounted to the side&#10;&#10;Description automatically generated">
            <a:extLst>
              <a:ext uri="{FF2B5EF4-FFF2-40B4-BE49-F238E27FC236}">
                <a16:creationId xmlns:a16="http://schemas.microsoft.com/office/drawing/2014/main" id="{A8AD2D1C-62EB-B04E-9B86-21C5B68F8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8" y="2842087"/>
            <a:ext cx="5095875" cy="284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752D2-EB1C-9748-BB60-EEC84B81AF16}"/>
              </a:ext>
            </a:extLst>
          </p:cNvPr>
          <p:cNvSpPr/>
          <p:nvPr/>
        </p:nvSpPr>
        <p:spPr>
          <a:xfrm>
            <a:off x="1368101" y="7016750"/>
            <a:ext cx="74888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003399"/>
                </a:solidFill>
                <a:latin typeface="+mn-lt"/>
              </a:rPr>
              <a:t>https://towardsdatascience.com/intuitively-understanding-convolutions-for-deep-learning-1f6f42faee1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9E15B0E-C073-F94A-950B-05BFD4E4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93" y="2127713"/>
            <a:ext cx="37623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7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068E-87F4-0A4C-B571-049F1F84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Input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63F340-6069-674D-A66E-3CC353151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Most basic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matrix)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0" dirty="0"/>
                  <a:t>Colored (RGB) data:</a:t>
                </a:r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b="0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/>
              </a:p>
              <a:p>
                <a:pPr marL="71755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/>
                  <a:t> is the number of image </a:t>
                </a:r>
                <a:r>
                  <a:rPr lang="en-US" b="1" dirty="0"/>
                  <a:t>channels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63F340-6069-674D-A66E-3CC353151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9" t="-10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F853-BCFE-514C-9392-FB9FF517E6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4D47D-084A-EB49-A368-C3A65DBB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3" t="3190" r="763" b="3237"/>
          <a:stretch/>
        </p:blipFill>
        <p:spPr>
          <a:xfrm>
            <a:off x="3126075" y="5224133"/>
            <a:ext cx="1836925" cy="1352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2AB19-DA8B-7644-A6B9-65533642E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3" t="3213" r="34094" b="3213"/>
          <a:stretch/>
        </p:blipFill>
        <p:spPr>
          <a:xfrm>
            <a:off x="3735906" y="5459173"/>
            <a:ext cx="1836925" cy="1352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71F09-8FFB-F147-A79E-F842C0685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" t="2788" r="67517" b="3640"/>
          <a:stretch/>
        </p:blipFill>
        <p:spPr>
          <a:xfrm>
            <a:off x="4345737" y="5694213"/>
            <a:ext cx="1836925" cy="13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1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9B1B-DEF5-064F-BFC7-70FAC7EC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E60F3-DD29-A049-9B5E-15D3DAEBF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A convolutional layer is a basic building block of convolutional neural networks. It is of the form</a:t>
                </a: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dirty="0"/>
              </a:p>
              <a:p>
                <a:r>
                  <a:rPr lang="en-US" b="0" dirty="0"/>
                  <a:t>Compare with fully connected case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E60F3-DD29-A049-9B5E-15D3DAEBF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9" t="-10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28E65-C3EA-6A4D-8847-86D2E7F79C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6019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0348-EEE5-0645-8ABE-4B6154D2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Convolutions?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F306FC-5390-3443-A014-AEF0BC6AEA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Weight sharing:</a:t>
                </a:r>
              </a:p>
              <a:p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Still matrix multiplication, but with shared weights!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F306FC-5390-3443-A014-AEF0BC6AE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93428-3D9A-A243-B50D-7D80721AED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93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94BA-DEE0-1A43-B094-E6C5B037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Feature Extractors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3EBAF-1033-014F-87CC-82FCAEBBBE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00DC2-E339-5243-8491-0E552B658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488" y="3018097"/>
            <a:ext cx="503278" cy="506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E3854-48BA-E74C-8BD4-9D2764BF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88" y="5489694"/>
            <a:ext cx="511118" cy="506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A56C00-3F52-3D45-BC65-1BC358E61C4E}"/>
                  </a:ext>
                </a:extLst>
              </p:cNvPr>
              <p:cNvSpPr txBox="1"/>
              <p:nvPr/>
            </p:nvSpPr>
            <p:spPr>
              <a:xfrm>
                <a:off x="4838488" y="2553644"/>
                <a:ext cx="51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A56C00-3F52-3D45-BC65-1BC358E61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88" y="2553644"/>
                <a:ext cx="5111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4EC352-78C1-E34D-BE37-AF934885C370}"/>
                  </a:ext>
                </a:extLst>
              </p:cNvPr>
              <p:cNvSpPr txBox="1"/>
              <p:nvPr/>
            </p:nvSpPr>
            <p:spPr>
              <a:xfrm>
                <a:off x="4838488" y="5998382"/>
                <a:ext cx="51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4EC352-78C1-E34D-BE37-AF934885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88" y="5998382"/>
                <a:ext cx="5111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17A272-17FB-0245-A29C-BF8A793F4987}"/>
                  </a:ext>
                </a:extLst>
              </p:cNvPr>
              <p:cNvSpPr txBox="1"/>
              <p:nvPr/>
            </p:nvSpPr>
            <p:spPr>
              <a:xfrm>
                <a:off x="2591810" y="3344401"/>
                <a:ext cx="5111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17A272-17FB-0245-A29C-BF8A793F4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810" y="3344401"/>
                <a:ext cx="51111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E97BE67-885C-2F44-873A-C650D101A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329" y="3806066"/>
            <a:ext cx="2214081" cy="1462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6AB161-8BB9-9C46-900A-1BCA1024D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652" y="2566875"/>
            <a:ext cx="2214081" cy="1463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F8D4D2-E4B7-3946-8D73-8C753873A5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652" y="5043798"/>
            <a:ext cx="2180032" cy="1463930"/>
          </a:xfrm>
          <a:prstGeom prst="rect">
            <a:avLst/>
          </a:prstGeom>
        </p:spPr>
      </p:pic>
      <p:sp>
        <p:nvSpPr>
          <p:cNvPr id="14" name="Arrow: Right 8">
            <a:extLst>
              <a:ext uri="{FF2B5EF4-FFF2-40B4-BE49-F238E27FC236}">
                <a16:creationId xmlns:a16="http://schemas.microsoft.com/office/drawing/2014/main" id="{2719A295-A21B-3A49-A33F-3DE33F9F0A86}"/>
              </a:ext>
            </a:extLst>
          </p:cNvPr>
          <p:cNvSpPr/>
          <p:nvPr/>
        </p:nvSpPr>
        <p:spPr bwMode="auto">
          <a:xfrm rot="20054241">
            <a:off x="4497428" y="3823130"/>
            <a:ext cx="1406013" cy="18424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  <p:sp>
        <p:nvSpPr>
          <p:cNvPr id="15" name="Arrow: Right 9">
            <a:extLst>
              <a:ext uri="{FF2B5EF4-FFF2-40B4-BE49-F238E27FC236}">
                <a16:creationId xmlns:a16="http://schemas.microsoft.com/office/drawing/2014/main" id="{83B15B38-1940-9E44-A38C-8C41713E79C1}"/>
              </a:ext>
            </a:extLst>
          </p:cNvPr>
          <p:cNvSpPr/>
          <p:nvPr/>
        </p:nvSpPr>
        <p:spPr bwMode="auto">
          <a:xfrm rot="1545759" flipV="1">
            <a:off x="4497428" y="5067232"/>
            <a:ext cx="1406013" cy="18424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EC0072-9C89-2E42-9002-AA854777FD66}"/>
                  </a:ext>
                </a:extLst>
              </p:cNvPr>
              <p:cNvSpPr txBox="1"/>
              <p:nvPr/>
            </p:nvSpPr>
            <p:spPr>
              <a:xfrm>
                <a:off x="6748343" y="2091979"/>
                <a:ext cx="10956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EC0072-9C89-2E42-9002-AA854777F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343" y="2091979"/>
                <a:ext cx="109567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361F2A-8969-0D4F-8B0E-495BED62E317}"/>
                  </a:ext>
                </a:extLst>
              </p:cNvPr>
              <p:cNvSpPr txBox="1"/>
              <p:nvPr/>
            </p:nvSpPr>
            <p:spPr>
              <a:xfrm>
                <a:off x="6748343" y="4566797"/>
                <a:ext cx="10956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361F2A-8969-0D4F-8B0E-495BED62E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343" y="4566797"/>
                <a:ext cx="109567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28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animBg="1"/>
      <p:bldP spid="15" grpId="0" animBg="1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B343-07A8-8C49-B9DF-967C1DB5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0A962-816B-5348-B7D8-AD17811E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/>
                  <a:t> be some transformation on the space of input signals. We say that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dirty="0"/>
                  <a:t>equivariant</a:t>
                </a:r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/>
                  <a:t> if</a:t>
                </a:r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Observe: convolutions are equivariant with translations!</a:t>
                </a:r>
              </a:p>
              <a:p>
                <a:endParaRPr lang="en-US" b="0" dirty="0"/>
              </a:p>
              <a:p>
                <a:r>
                  <a:rPr lang="en-US" b="0" dirty="0"/>
                  <a:t>What is the significance of this?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70A962-816B-5348-B7D8-AD17811E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1607E-57F4-E44F-B2FD-DCECE5571C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501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0898-796F-854D-9C32-0C544C65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A9F0B4-B4A9-3348-A8C5-4EE0367351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On the other hand, we say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is invariant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/>
                  <a:t> if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Examples: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Other examples?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A9F0B4-B4A9-3348-A8C5-4EE036735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070" r="-14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77531-6488-3941-B690-A805CA0E6F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295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5CA9A-4962-BC4F-BA9E-648F115F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B6792-EF30-9546-8F41-D26D4C387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200145"/>
            <a:ext cx="8628062" cy="4740275"/>
          </a:xfrm>
        </p:spPr>
        <p:txBody>
          <a:bodyPr/>
          <a:lstStyle/>
          <a:p>
            <a:r>
              <a:rPr lang="en-US" b="0" dirty="0"/>
              <a:t>We introduced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/>
              <a:t>Neural networks</a:t>
            </a:r>
          </a:p>
          <a:p>
            <a:pPr marL="1098550" lvl="2" indent="-342900">
              <a:buFont typeface="Arial" panose="020B0604020202020204" pitchFamily="34" charset="0"/>
              <a:buChar char="•"/>
            </a:pPr>
            <a:r>
              <a:rPr lang="en-US" dirty="0"/>
              <a:t>Universal/nonlinear approximation</a:t>
            </a:r>
          </a:p>
          <a:p>
            <a:pPr marL="1098550" lvl="2" indent="-342900">
              <a:buFont typeface="Arial" panose="020B0604020202020204" pitchFamily="34" charset="0"/>
              <a:buChar char="•"/>
            </a:pPr>
            <a:r>
              <a:rPr lang="en-US" dirty="0"/>
              <a:t>Shallow and deep networks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/>
              <a:t>Optimization of deep neural networks</a:t>
            </a:r>
          </a:p>
          <a:p>
            <a:pPr marL="1098550" lvl="2" indent="-34290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1098550" lvl="2" indent="-342900">
              <a:buFont typeface="Arial" panose="020B0604020202020204" pitchFamily="34" charset="0"/>
              <a:buChar char="•"/>
            </a:pPr>
            <a:r>
              <a:rPr lang="en-US" dirty="0"/>
              <a:t>SGD, interaction with learning rates and batch sizes</a:t>
            </a:r>
          </a:p>
          <a:p>
            <a:endParaRPr lang="en-US" b="0" dirty="0"/>
          </a:p>
          <a:p>
            <a:r>
              <a:rPr lang="en-US" b="0" dirty="0"/>
              <a:t>Today, we will look at some modern architectures that are very useful for practical applications, and the key ideas behind them</a:t>
            </a:r>
          </a:p>
          <a:p>
            <a:pPr marL="109855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98550" lvl="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C925E6-063E-FB41-8633-2D3D9D23A5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66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A742-B3EE-5B4D-861C-BBC9E78A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 and 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FAAA9-031A-9441-BFC8-E74F5C6F40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For some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/>
                  <a:t>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/>
                  <a:t> is equivariant,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is invariant,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/>
                  <a:t> is invariant!</a:t>
                </a:r>
              </a:p>
              <a:p>
                <a:endParaRPr lang="en-US" b="0" dirty="0"/>
              </a:p>
              <a:p>
                <a:r>
                  <a:rPr lang="en-US" b="0" dirty="0"/>
                  <a:t>Furthermore,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b="0" dirty="0"/>
                  <a:t> are equivariant, then</a:t>
                </a:r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r>
                  <a:rPr lang="en-US" b="0" dirty="0"/>
                  <a:t>is also invariant.</a:t>
                </a:r>
              </a:p>
              <a:p>
                <a:endParaRPr lang="en-US" b="0" dirty="0"/>
              </a:p>
              <a:p>
                <a:r>
                  <a:rPr lang="en-US" b="0" dirty="0"/>
                  <a:t>Convolution layers can help build complex (approximately) translation invariant models!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FAAA9-031A-9441-BFC8-E74F5C6F4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070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E97D-F1EE-DD42-A7B1-4CFAD016A3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724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CD4F10-7D63-0046-B768-BDD47B2E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Shrinking/Focusing the Hypothesis Space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018BEC-0DC5-0E4E-B09F-F4F5220E17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179C5D-2446-9D45-B681-2B10F46F6855}"/>
              </a:ext>
            </a:extLst>
          </p:cNvPr>
          <p:cNvSpPr/>
          <p:nvPr/>
        </p:nvSpPr>
        <p:spPr bwMode="auto">
          <a:xfrm rot="19589323">
            <a:off x="1317339" y="3777577"/>
            <a:ext cx="6329263" cy="93057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07EF45-D482-CA47-9159-512E239C09DE}"/>
              </a:ext>
            </a:extLst>
          </p:cNvPr>
          <p:cNvSpPr/>
          <p:nvPr/>
        </p:nvSpPr>
        <p:spPr bwMode="auto">
          <a:xfrm>
            <a:off x="2568366" y="3122938"/>
            <a:ext cx="2894355" cy="2894355"/>
          </a:xfrm>
          <a:prstGeom prst="ellipse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DF2537-AD3B-0E45-B41C-A6E1C729DF74}"/>
                  </a:ext>
                </a:extLst>
              </p:cNvPr>
              <p:cNvSpPr txBox="1"/>
              <p:nvPr/>
            </p:nvSpPr>
            <p:spPr>
              <a:xfrm>
                <a:off x="2280704" y="3399309"/>
                <a:ext cx="299820" cy="454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𝓗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DF2537-AD3B-0E45-B41C-A6E1C729D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04" y="3399309"/>
                <a:ext cx="299820" cy="454630"/>
              </a:xfrm>
              <a:prstGeom prst="rect">
                <a:avLst/>
              </a:prstGeom>
              <a:blipFill>
                <a:blip r:embed="rId2"/>
                <a:stretch>
                  <a:fillRect l="-26087" r="-139130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1038B7-56D4-8F47-9991-7BB380A9293C}"/>
                  </a:ext>
                </a:extLst>
              </p:cNvPr>
              <p:cNvSpPr txBox="1"/>
              <p:nvPr/>
            </p:nvSpPr>
            <p:spPr>
              <a:xfrm>
                <a:off x="6037273" y="2960570"/>
                <a:ext cx="299820" cy="324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1038B7-56D4-8F47-9991-7BB380A92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73" y="2960570"/>
                <a:ext cx="299820" cy="324736"/>
              </a:xfrm>
              <a:prstGeom prst="rect">
                <a:avLst/>
              </a:prstGeom>
              <a:blipFill>
                <a:blip r:embed="rId3"/>
                <a:stretch>
                  <a:fillRect l="-12000" r="-44000"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FB995D-7629-F74C-AC89-601CA1E63EE4}"/>
                  </a:ext>
                </a:extLst>
              </p:cNvPr>
              <p:cNvSpPr txBox="1"/>
              <p:nvPr/>
            </p:nvSpPr>
            <p:spPr>
              <a:xfrm>
                <a:off x="5940368" y="3626623"/>
                <a:ext cx="2894355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SG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SG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SG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FB995D-7629-F74C-AC89-601CA1E6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368" y="3626623"/>
                <a:ext cx="2894355" cy="509178"/>
              </a:xfrm>
              <a:prstGeom prst="rect">
                <a:avLst/>
              </a:prstGeom>
              <a:blipFill>
                <a:blip r:embed="rId4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8E1FF6B0-DFD9-8A43-8E70-044E2AACF250}"/>
              </a:ext>
            </a:extLst>
          </p:cNvPr>
          <p:cNvSpPr/>
          <p:nvPr/>
        </p:nvSpPr>
        <p:spPr bwMode="auto">
          <a:xfrm rot="19565627">
            <a:off x="1574927" y="4232947"/>
            <a:ext cx="4729634" cy="674337"/>
          </a:xfrm>
          <a:prstGeom prst="ellipse">
            <a:avLst/>
          </a:prstGeom>
          <a:solidFill>
            <a:schemeClr val="bg2">
              <a:alpha val="4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635C9-0CCD-1746-90ED-0908DC5CE8C1}"/>
                  </a:ext>
                </a:extLst>
              </p:cNvPr>
              <p:cNvSpPr txBox="1"/>
              <p:nvPr/>
            </p:nvSpPr>
            <p:spPr>
              <a:xfrm>
                <a:off x="3939744" y="4115486"/>
                <a:ext cx="299820" cy="454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𝓗</m:t>
                      </m:r>
                      <m:r>
                        <a:rPr lang="en-SG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635C9-0CCD-1746-90ED-0908DC5C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44" y="4115486"/>
                <a:ext cx="299820" cy="454630"/>
              </a:xfrm>
              <a:prstGeom prst="rect">
                <a:avLst/>
              </a:prstGeom>
              <a:blipFill>
                <a:blip r:embed="rId5"/>
                <a:stretch>
                  <a:fillRect l="-16000" r="-172000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69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E817C3-98D3-634F-84C7-8F1CD099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B9F07DE-8BF3-364E-AD52-E9041428B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Max pooling In 1D with stride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:</a:t>
                </a:r>
                <a:br>
                  <a:rPr lang="en-US" b="0" dirty="0"/>
                </a:b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B9F07DE-8BF3-364E-AD52-E9041428B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CB679E-50B3-E546-91DA-89324839A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E23EA-1249-8B46-8808-D97EDFF1DDF7}"/>
              </a:ext>
            </a:extLst>
          </p:cNvPr>
          <p:cNvGrpSpPr/>
          <p:nvPr/>
        </p:nvGrpSpPr>
        <p:grpSpPr>
          <a:xfrm>
            <a:off x="766620" y="4109806"/>
            <a:ext cx="3995408" cy="2315875"/>
            <a:chOff x="726864" y="1684657"/>
            <a:chExt cx="3995408" cy="23158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6616B7-129C-3746-BCF4-1BEC84DA8C5D}"/>
                </a:ext>
              </a:extLst>
            </p:cNvPr>
            <p:cNvGrpSpPr/>
            <p:nvPr/>
          </p:nvGrpSpPr>
          <p:grpSpPr>
            <a:xfrm>
              <a:off x="726864" y="2204813"/>
              <a:ext cx="3651216" cy="608536"/>
              <a:chOff x="726864" y="2270852"/>
              <a:chExt cx="3651216" cy="60853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6F4950-8732-F749-AF19-66CF5D0CE592}"/>
                  </a:ext>
                </a:extLst>
              </p:cNvPr>
              <p:cNvSpPr/>
              <p:nvPr/>
            </p:nvSpPr>
            <p:spPr bwMode="auto">
              <a:xfrm>
                <a:off x="726864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5CB7C7-8871-2E4B-A426-D5E2155FD776}"/>
                  </a:ext>
                </a:extLst>
              </p:cNvPr>
              <p:cNvSpPr/>
              <p:nvPr/>
            </p:nvSpPr>
            <p:spPr bwMode="auto">
              <a:xfrm>
                <a:off x="1335400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877DA7B-6EC7-E04F-B11D-D258882BA743}"/>
                  </a:ext>
                </a:extLst>
              </p:cNvPr>
              <p:cNvSpPr/>
              <p:nvPr/>
            </p:nvSpPr>
            <p:spPr bwMode="auto">
              <a:xfrm>
                <a:off x="1943936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4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683742-D7A3-7840-970E-760AE3819899}"/>
                  </a:ext>
                </a:extLst>
              </p:cNvPr>
              <p:cNvSpPr/>
              <p:nvPr/>
            </p:nvSpPr>
            <p:spPr bwMode="auto">
              <a:xfrm>
                <a:off x="2552472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8E2BE66-E2D4-374D-A8D1-5719EF559957}"/>
                  </a:ext>
                </a:extLst>
              </p:cNvPr>
              <p:cNvSpPr/>
              <p:nvPr/>
            </p:nvSpPr>
            <p:spPr bwMode="auto">
              <a:xfrm>
                <a:off x="3161008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5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E9F786-323C-6943-AE42-849297F93B38}"/>
                  </a:ext>
                </a:extLst>
              </p:cNvPr>
              <p:cNvSpPr/>
              <p:nvPr/>
            </p:nvSpPr>
            <p:spPr bwMode="auto">
              <a:xfrm>
                <a:off x="3769544" y="227085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9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92C80B-6796-3740-8290-389425B5F55C}"/>
                </a:ext>
              </a:extLst>
            </p:cNvPr>
            <p:cNvGrpSpPr/>
            <p:nvPr/>
          </p:nvGrpSpPr>
          <p:grpSpPr>
            <a:xfrm>
              <a:off x="1639668" y="3391996"/>
              <a:ext cx="1825608" cy="608536"/>
              <a:chOff x="726864" y="3426729"/>
              <a:chExt cx="1825608" cy="60853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5F2F8E-C903-2349-A09E-0173BA16D0E4}"/>
                  </a:ext>
                </a:extLst>
              </p:cNvPr>
              <p:cNvSpPr/>
              <p:nvPr/>
            </p:nvSpPr>
            <p:spPr bwMode="auto">
              <a:xfrm>
                <a:off x="726864" y="3426729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3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95D27B-A8E2-FA48-BCDE-6B45F2AF492C}"/>
                  </a:ext>
                </a:extLst>
              </p:cNvPr>
              <p:cNvSpPr/>
              <p:nvPr/>
            </p:nvSpPr>
            <p:spPr bwMode="auto">
              <a:xfrm>
                <a:off x="1335400" y="3426729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4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1882A62-4478-4C43-8A92-C778BE2DC5D1}"/>
                  </a:ext>
                </a:extLst>
              </p:cNvPr>
              <p:cNvSpPr/>
              <p:nvPr/>
            </p:nvSpPr>
            <p:spPr bwMode="auto">
              <a:xfrm>
                <a:off x="1943936" y="3426729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9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E91DC8-5B2A-7040-A6A6-DD1644F83A60}"/>
                </a:ext>
              </a:extLst>
            </p:cNvPr>
            <p:cNvCxnSpPr>
              <a:cxnSpLocks/>
              <a:stCxn id="15" idx="2"/>
              <a:endCxn id="12" idx="0"/>
            </p:cNvCxnSpPr>
            <p:nvPr/>
          </p:nvCxnSpPr>
          <p:spPr bwMode="auto">
            <a:xfrm>
              <a:off x="1031132" y="2813349"/>
              <a:ext cx="912804" cy="57864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7A0DE5C-7C87-BF49-873A-497F86104E1A}"/>
                </a:ext>
              </a:extLst>
            </p:cNvPr>
            <p:cNvCxnSpPr>
              <a:cxnSpLocks/>
              <a:stCxn id="16" idx="2"/>
              <a:endCxn id="12" idx="0"/>
            </p:cNvCxnSpPr>
            <p:nvPr/>
          </p:nvCxnSpPr>
          <p:spPr bwMode="auto">
            <a:xfrm>
              <a:off x="1639668" y="2813349"/>
              <a:ext cx="304268" cy="57864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B912556-771A-DB45-A166-69E91923CF88}"/>
                    </a:ext>
                  </a:extLst>
                </p:cNvPr>
                <p:cNvSpPr txBox="1"/>
                <p:nvPr/>
              </p:nvSpPr>
              <p:spPr>
                <a:xfrm>
                  <a:off x="2384865" y="1684657"/>
                  <a:ext cx="3352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FFF294-207B-4073-8488-4AD8726F5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865" y="1684657"/>
                  <a:ext cx="33521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C742B8-8CE4-0148-9AD1-21956D8B36F5}"/>
                    </a:ext>
                  </a:extLst>
                </p:cNvPr>
                <p:cNvSpPr txBox="1"/>
                <p:nvPr/>
              </p:nvSpPr>
              <p:spPr>
                <a:xfrm>
                  <a:off x="3505200" y="3421885"/>
                  <a:ext cx="1217072" cy="490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i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𝑚𝑝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05901B-1F24-4504-9F14-940E3BDB1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3421885"/>
                  <a:ext cx="1217072" cy="490199"/>
                </a:xfrm>
                <a:prstGeom prst="rect">
                  <a:avLst/>
                </a:prstGeom>
                <a:blipFill>
                  <a:blip r:embed="rId4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43EF63-8CF5-2F48-A65A-103048E552DE}"/>
              </a:ext>
            </a:extLst>
          </p:cNvPr>
          <p:cNvGrpSpPr/>
          <p:nvPr/>
        </p:nvGrpSpPr>
        <p:grpSpPr>
          <a:xfrm>
            <a:off x="4900223" y="3845370"/>
            <a:ext cx="4223864" cy="2892946"/>
            <a:chOff x="4860467" y="1420221"/>
            <a:chExt cx="4223864" cy="28929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EF3B04-BEA6-CB4B-BD92-232E46CACCA9}"/>
                </a:ext>
              </a:extLst>
            </p:cNvPr>
            <p:cNvGrpSpPr/>
            <p:nvPr/>
          </p:nvGrpSpPr>
          <p:grpSpPr>
            <a:xfrm>
              <a:off x="4860467" y="1892176"/>
              <a:ext cx="2436417" cy="2420991"/>
              <a:chOff x="5934115" y="1834303"/>
              <a:chExt cx="2436417" cy="242099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98EFEF7-0D4A-F946-8E0E-5CBDFEFD44D8}"/>
                  </a:ext>
                </a:extLst>
              </p:cNvPr>
              <p:cNvGrpSpPr/>
              <p:nvPr/>
            </p:nvGrpSpPr>
            <p:grpSpPr>
              <a:xfrm>
                <a:off x="5934115" y="1834303"/>
                <a:ext cx="2436417" cy="608536"/>
                <a:chOff x="5939317" y="1834303"/>
                <a:chExt cx="2436417" cy="608536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71E18613-C5DD-5546-A482-BBD772FFEFA2}"/>
                    </a:ext>
                  </a:extLst>
                </p:cNvPr>
                <p:cNvSpPr/>
                <p:nvPr/>
              </p:nvSpPr>
              <p:spPr bwMode="auto">
                <a:xfrm>
                  <a:off x="5939317" y="1834303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3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7C81C45-0D8D-2847-9768-C498D6BFB553}"/>
                    </a:ext>
                  </a:extLst>
                </p:cNvPr>
                <p:cNvSpPr/>
                <p:nvPr/>
              </p:nvSpPr>
              <p:spPr bwMode="auto">
                <a:xfrm>
                  <a:off x="6547853" y="1834303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1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D776C42-F3B0-CE46-9886-2B47D4E293DD}"/>
                    </a:ext>
                  </a:extLst>
                </p:cNvPr>
                <p:cNvSpPr/>
                <p:nvPr/>
              </p:nvSpPr>
              <p:spPr bwMode="auto">
                <a:xfrm>
                  <a:off x="7158662" y="1834303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4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016DC2F-5666-994A-A9A0-401FB3762E4A}"/>
                    </a:ext>
                  </a:extLst>
                </p:cNvPr>
                <p:cNvSpPr/>
                <p:nvPr/>
              </p:nvSpPr>
              <p:spPr bwMode="auto">
                <a:xfrm>
                  <a:off x="7767198" y="1834303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1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C87357C-EB69-6A46-8B6C-F9721A1AC328}"/>
                  </a:ext>
                </a:extLst>
              </p:cNvPr>
              <p:cNvGrpSpPr/>
              <p:nvPr/>
            </p:nvGrpSpPr>
            <p:grpSpPr>
              <a:xfrm>
                <a:off x="5934115" y="2440985"/>
                <a:ext cx="2436417" cy="608536"/>
                <a:chOff x="5934115" y="2450713"/>
                <a:chExt cx="2436417" cy="608536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8E4DC35-B530-764E-9146-CE58B996B455}"/>
                    </a:ext>
                  </a:extLst>
                </p:cNvPr>
                <p:cNvSpPr/>
                <p:nvPr/>
              </p:nvSpPr>
              <p:spPr bwMode="auto">
                <a:xfrm>
                  <a:off x="5934115" y="2450713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5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1FA0656-5157-8A48-BB44-18B6C1CB5CCB}"/>
                    </a:ext>
                  </a:extLst>
                </p:cNvPr>
                <p:cNvSpPr/>
                <p:nvPr/>
              </p:nvSpPr>
              <p:spPr bwMode="auto">
                <a:xfrm>
                  <a:off x="6542651" y="2450713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9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31B4D78-ABBA-BF4D-AE9F-949DD339DBED}"/>
                    </a:ext>
                  </a:extLst>
                </p:cNvPr>
                <p:cNvSpPr/>
                <p:nvPr/>
              </p:nvSpPr>
              <p:spPr bwMode="auto">
                <a:xfrm>
                  <a:off x="7153460" y="2450713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2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28C9008-ED51-2040-88DA-A054C52904DA}"/>
                    </a:ext>
                  </a:extLst>
                </p:cNvPr>
                <p:cNvSpPr/>
                <p:nvPr/>
              </p:nvSpPr>
              <p:spPr bwMode="auto">
                <a:xfrm>
                  <a:off x="7761996" y="2450713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6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57D673-D098-DE46-8D4A-4D797C1629A6}"/>
                  </a:ext>
                </a:extLst>
              </p:cNvPr>
              <p:cNvSpPr/>
              <p:nvPr/>
            </p:nvSpPr>
            <p:spPr bwMode="auto">
              <a:xfrm>
                <a:off x="5934115" y="304107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5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9DA4C0-15D3-2F45-814C-9912A5DFB6F5}"/>
                  </a:ext>
                </a:extLst>
              </p:cNvPr>
              <p:cNvSpPr/>
              <p:nvPr/>
            </p:nvSpPr>
            <p:spPr bwMode="auto">
              <a:xfrm>
                <a:off x="6542651" y="304107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BE34CBC-9449-524D-B142-8394A4EAD6C6}"/>
                  </a:ext>
                </a:extLst>
              </p:cNvPr>
              <p:cNvSpPr/>
              <p:nvPr/>
            </p:nvSpPr>
            <p:spPr bwMode="auto">
              <a:xfrm>
                <a:off x="7153460" y="304107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5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727C8BE-AB85-9040-A637-C6952EC86EB6}"/>
                  </a:ext>
                </a:extLst>
              </p:cNvPr>
              <p:cNvSpPr/>
              <p:nvPr/>
            </p:nvSpPr>
            <p:spPr bwMode="auto">
              <a:xfrm>
                <a:off x="7761996" y="3041072"/>
                <a:ext cx="608536" cy="60853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8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145D74F-9AEA-134D-B76B-0E9BC44DE618}"/>
                  </a:ext>
                </a:extLst>
              </p:cNvPr>
              <p:cNvGrpSpPr/>
              <p:nvPr/>
            </p:nvGrpSpPr>
            <p:grpSpPr>
              <a:xfrm>
                <a:off x="5934115" y="3646758"/>
                <a:ext cx="2434144" cy="608536"/>
                <a:chOff x="5936388" y="3798094"/>
                <a:chExt cx="2434144" cy="608536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E4DE2F-BF6B-4E40-B262-23E447B1D235}"/>
                    </a:ext>
                  </a:extLst>
                </p:cNvPr>
                <p:cNvSpPr/>
                <p:nvPr/>
              </p:nvSpPr>
              <p:spPr bwMode="auto">
                <a:xfrm>
                  <a:off x="5936388" y="3798094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0E1F247-0617-574B-8325-542B04DAE2F1}"/>
                    </a:ext>
                  </a:extLst>
                </p:cNvPr>
                <p:cNvSpPr/>
                <p:nvPr/>
              </p:nvSpPr>
              <p:spPr bwMode="auto">
                <a:xfrm>
                  <a:off x="6544924" y="3798094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7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3BF7B77-61F4-A148-9FF6-7A825DC66C64}"/>
                    </a:ext>
                  </a:extLst>
                </p:cNvPr>
                <p:cNvSpPr/>
                <p:nvPr/>
              </p:nvSpPr>
              <p:spPr bwMode="auto">
                <a:xfrm>
                  <a:off x="7153460" y="3798094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9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6F8516B-462F-6E43-A388-33332D8DB0CE}"/>
                    </a:ext>
                  </a:extLst>
                </p:cNvPr>
                <p:cNvSpPr/>
                <p:nvPr/>
              </p:nvSpPr>
              <p:spPr bwMode="auto">
                <a:xfrm>
                  <a:off x="7761996" y="3798094"/>
                  <a:ext cx="608536" cy="60853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SG" dirty="0"/>
                    <a:t>3</a:t>
                  </a: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3FDEEC3-9E09-C943-8E0B-2AA4F1EB9EA7}"/>
                </a:ext>
              </a:extLst>
            </p:cNvPr>
            <p:cNvGrpSpPr/>
            <p:nvPr/>
          </p:nvGrpSpPr>
          <p:grpSpPr>
            <a:xfrm>
              <a:off x="7867259" y="3088655"/>
              <a:ext cx="1217072" cy="1215218"/>
              <a:chOff x="6542651" y="4852531"/>
              <a:chExt cx="1217072" cy="121521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7C7C4FE-5AF0-FF44-8ED8-A733AC0EB2E3}"/>
                  </a:ext>
                </a:extLst>
              </p:cNvPr>
              <p:cNvSpPr/>
              <p:nvPr/>
            </p:nvSpPr>
            <p:spPr bwMode="auto">
              <a:xfrm>
                <a:off x="6542651" y="4852531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9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13085-F7C0-FD4F-BCD1-5D98EF1DDE17}"/>
                  </a:ext>
                </a:extLst>
              </p:cNvPr>
              <p:cNvSpPr/>
              <p:nvPr/>
            </p:nvSpPr>
            <p:spPr bwMode="auto">
              <a:xfrm>
                <a:off x="7151187" y="4852531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6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71F3A3-C544-0049-BADA-04CB9085C7E7}"/>
                  </a:ext>
                </a:extLst>
              </p:cNvPr>
              <p:cNvSpPr/>
              <p:nvPr/>
            </p:nvSpPr>
            <p:spPr bwMode="auto">
              <a:xfrm>
                <a:off x="6542651" y="5459213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9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E26D4A1-49A6-C040-9605-8C194555FDEF}"/>
                  </a:ext>
                </a:extLst>
              </p:cNvPr>
              <p:cNvSpPr/>
              <p:nvPr/>
            </p:nvSpPr>
            <p:spPr bwMode="auto">
              <a:xfrm>
                <a:off x="7151187" y="5459213"/>
                <a:ext cx="608536" cy="608536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SG" dirty="0"/>
                  <a:t>9</a:t>
                </a: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F668876-E475-914B-8813-63A34A86D51C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5308992" y="2294335"/>
              <a:ext cx="2558267" cy="109858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788553-CAF3-FD4D-8AAE-0207D672FB18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5865805" y="2294335"/>
              <a:ext cx="2001454" cy="109858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DA8AF4-9893-3E4E-84F4-057D4FC51D93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5308992" y="2813349"/>
              <a:ext cx="2558267" cy="57957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A585C75-F977-924C-AF45-81D60942A68D}"/>
                </a:ext>
              </a:extLst>
            </p:cNvPr>
            <p:cNvCxnSpPr>
              <a:cxnSpLocks/>
              <a:stCxn id="47" idx="1"/>
              <a:endCxn id="30" idx="1"/>
            </p:cNvCxnSpPr>
            <p:nvPr/>
          </p:nvCxnSpPr>
          <p:spPr bwMode="auto">
            <a:xfrm>
              <a:off x="5865805" y="2803126"/>
              <a:ext cx="2001454" cy="58979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A2C226C-E7CB-5442-A066-47897842AFC2}"/>
                    </a:ext>
                  </a:extLst>
                </p:cNvPr>
                <p:cNvSpPr txBox="1"/>
                <p:nvPr/>
              </p:nvSpPr>
              <p:spPr>
                <a:xfrm>
                  <a:off x="5909932" y="1420221"/>
                  <a:ext cx="3352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9D14E16-56A1-4DB9-BF8B-041748AB9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32" y="1420221"/>
                  <a:ext cx="33521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0E93A2-FB1A-8643-9F4C-45B1A8F9541A}"/>
                    </a:ext>
                  </a:extLst>
                </p:cNvPr>
                <p:cNvSpPr txBox="1"/>
                <p:nvPr/>
              </p:nvSpPr>
              <p:spPr>
                <a:xfrm>
                  <a:off x="7867259" y="2575617"/>
                  <a:ext cx="1217072" cy="490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i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𝑚𝑝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CD1D2BC-11AA-4C2B-8C6D-730F7A6AD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7259" y="2575617"/>
                  <a:ext cx="1217072" cy="490199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1793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E12F2F-1CEC-EA46-BE19-59E0F576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CNN Architecture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1CB91E-E05A-9547-8266-11560D47D8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altLang="en-US"/>
          </a:p>
          <a:p>
            <a:endParaRPr lang="en-GB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7C6803-3D4B-2F4D-ACDC-5B8F39BDFFD6}"/>
              </a:ext>
            </a:extLst>
          </p:cNvPr>
          <p:cNvGrpSpPr/>
          <p:nvPr/>
        </p:nvGrpSpPr>
        <p:grpSpPr>
          <a:xfrm>
            <a:off x="1044505" y="3135230"/>
            <a:ext cx="8063052" cy="2624350"/>
            <a:chOff x="155415" y="2035300"/>
            <a:chExt cx="8063052" cy="26243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10CACA-45F1-824D-903A-4324ADEEC3E7}"/>
                </a:ext>
              </a:extLst>
            </p:cNvPr>
            <p:cNvGrpSpPr/>
            <p:nvPr/>
          </p:nvGrpSpPr>
          <p:grpSpPr>
            <a:xfrm>
              <a:off x="155415" y="2780515"/>
              <a:ext cx="1248580" cy="1117086"/>
              <a:chOff x="155415" y="2801051"/>
              <a:chExt cx="1248580" cy="1117086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585A271B-4B63-FA4B-BC56-011855A0EE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7233" t="3190" r="763" b="3237"/>
              <a:stretch/>
            </p:blipFill>
            <p:spPr>
              <a:xfrm>
                <a:off x="155415" y="2801051"/>
                <a:ext cx="1010102" cy="851090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A58DD5D-2018-6649-A474-D4B92AE541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903" t="3213" r="34094" b="3213"/>
              <a:stretch/>
            </p:blipFill>
            <p:spPr>
              <a:xfrm>
                <a:off x="274654" y="2934049"/>
                <a:ext cx="1010102" cy="851090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068FD62-03D4-5E4D-A78B-528CF00AD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79" t="2788" r="67517" b="3640"/>
              <a:stretch/>
            </p:blipFill>
            <p:spPr>
              <a:xfrm>
                <a:off x="393893" y="3067047"/>
                <a:ext cx="1010102" cy="85109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B2AC97-4219-3640-B21F-CBE1D7ACE34B}"/>
                </a:ext>
              </a:extLst>
            </p:cNvPr>
            <p:cNvGrpSpPr/>
            <p:nvPr/>
          </p:nvGrpSpPr>
          <p:grpSpPr>
            <a:xfrm>
              <a:off x="1462921" y="2696432"/>
              <a:ext cx="1310909" cy="1285252"/>
              <a:chOff x="1973018" y="2753041"/>
              <a:chExt cx="1310909" cy="128525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0959745-5FCD-824B-A8F5-DFA776599516}"/>
                  </a:ext>
                </a:extLst>
              </p:cNvPr>
              <p:cNvSpPr/>
              <p:nvPr/>
            </p:nvSpPr>
            <p:spPr bwMode="auto">
              <a:xfrm>
                <a:off x="1973018" y="2753041"/>
                <a:ext cx="921543" cy="921543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D5F262E-9584-DA45-B2FA-F56B296EC3C8}"/>
                  </a:ext>
                </a:extLst>
              </p:cNvPr>
              <p:cNvSpPr/>
              <p:nvPr/>
            </p:nvSpPr>
            <p:spPr bwMode="auto">
              <a:xfrm>
                <a:off x="2050891" y="2825783"/>
                <a:ext cx="921543" cy="921543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D8684CE-2526-8940-8874-31E472ACD5F9}"/>
                  </a:ext>
                </a:extLst>
              </p:cNvPr>
              <p:cNvSpPr/>
              <p:nvPr/>
            </p:nvSpPr>
            <p:spPr bwMode="auto">
              <a:xfrm>
                <a:off x="2128764" y="2898525"/>
                <a:ext cx="921543" cy="921543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7DB5C75-AD49-F549-8E30-E91C73920A28}"/>
                  </a:ext>
                </a:extLst>
              </p:cNvPr>
              <p:cNvSpPr/>
              <p:nvPr/>
            </p:nvSpPr>
            <p:spPr bwMode="auto">
              <a:xfrm>
                <a:off x="2206637" y="2971267"/>
                <a:ext cx="921543" cy="921543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B190453-EF63-4D44-A0C1-A80988AC389D}"/>
                  </a:ext>
                </a:extLst>
              </p:cNvPr>
              <p:cNvSpPr/>
              <p:nvPr/>
            </p:nvSpPr>
            <p:spPr bwMode="auto">
              <a:xfrm>
                <a:off x="2284510" y="3044009"/>
                <a:ext cx="921543" cy="921543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0219D18-87C4-1545-AB14-4CDC4CFF00EF}"/>
                  </a:ext>
                </a:extLst>
              </p:cNvPr>
              <p:cNvSpPr/>
              <p:nvPr/>
            </p:nvSpPr>
            <p:spPr bwMode="auto">
              <a:xfrm>
                <a:off x="2362384" y="3116750"/>
                <a:ext cx="921543" cy="921543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450A60-9F59-3C48-9E54-41536BA04A97}"/>
                </a:ext>
              </a:extLst>
            </p:cNvPr>
            <p:cNvGrpSpPr/>
            <p:nvPr/>
          </p:nvGrpSpPr>
          <p:grpSpPr>
            <a:xfrm>
              <a:off x="2832756" y="2965694"/>
              <a:ext cx="756802" cy="746728"/>
              <a:chOff x="3463890" y="2801051"/>
              <a:chExt cx="756802" cy="74672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DACE588-522B-FF4E-9FF5-6F77BD720B4C}"/>
                  </a:ext>
                </a:extLst>
              </p:cNvPr>
              <p:cNvSpPr/>
              <p:nvPr/>
            </p:nvSpPr>
            <p:spPr bwMode="auto">
              <a:xfrm>
                <a:off x="3463890" y="2801051"/>
                <a:ext cx="457199" cy="45719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CA99108-3C44-D14D-AB7C-4840703EC0B6}"/>
                  </a:ext>
                </a:extLst>
              </p:cNvPr>
              <p:cNvSpPr/>
              <p:nvPr/>
            </p:nvSpPr>
            <p:spPr bwMode="auto">
              <a:xfrm>
                <a:off x="3523811" y="2858957"/>
                <a:ext cx="457199" cy="45719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FAEE2-9FA4-2046-A83A-709B342F6733}"/>
                  </a:ext>
                </a:extLst>
              </p:cNvPr>
              <p:cNvSpPr/>
              <p:nvPr/>
            </p:nvSpPr>
            <p:spPr bwMode="auto">
              <a:xfrm>
                <a:off x="3583732" y="2916863"/>
                <a:ext cx="457199" cy="45719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27106DB-889E-9F4C-802A-19BE11E95156}"/>
                  </a:ext>
                </a:extLst>
              </p:cNvPr>
              <p:cNvSpPr/>
              <p:nvPr/>
            </p:nvSpPr>
            <p:spPr bwMode="auto">
              <a:xfrm>
                <a:off x="3643653" y="2974769"/>
                <a:ext cx="457199" cy="45719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5E9840F-7892-6549-9449-2E54E93C2DDB}"/>
                  </a:ext>
                </a:extLst>
              </p:cNvPr>
              <p:cNvSpPr/>
              <p:nvPr/>
            </p:nvSpPr>
            <p:spPr bwMode="auto">
              <a:xfrm>
                <a:off x="3703574" y="3032675"/>
                <a:ext cx="457199" cy="45719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7E3AD70-240D-E44E-8351-49A356DC0F9A}"/>
                  </a:ext>
                </a:extLst>
              </p:cNvPr>
              <p:cNvSpPr/>
              <p:nvPr/>
            </p:nvSpPr>
            <p:spPr bwMode="auto">
              <a:xfrm>
                <a:off x="3763493" y="3090580"/>
                <a:ext cx="457199" cy="45719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0AF96C-A9A9-B743-B650-8D5637CCF595}"/>
                </a:ext>
              </a:extLst>
            </p:cNvPr>
            <p:cNvGrpSpPr/>
            <p:nvPr/>
          </p:nvGrpSpPr>
          <p:grpSpPr>
            <a:xfrm>
              <a:off x="3648484" y="2728420"/>
              <a:ext cx="1159596" cy="1221277"/>
              <a:chOff x="4005655" y="2157411"/>
              <a:chExt cx="1159596" cy="1221277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BE24AA4-9C72-A142-ABEB-AF7747578376}"/>
                  </a:ext>
                </a:extLst>
              </p:cNvPr>
              <p:cNvSpPr/>
              <p:nvPr/>
            </p:nvSpPr>
            <p:spPr bwMode="auto">
              <a:xfrm>
                <a:off x="4005655" y="2157411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9E892CD-5F4C-8145-A6E7-F782E9BAB2FF}"/>
                  </a:ext>
                </a:extLst>
              </p:cNvPr>
              <p:cNvSpPr/>
              <p:nvPr/>
            </p:nvSpPr>
            <p:spPr bwMode="auto">
              <a:xfrm>
                <a:off x="4058632" y="2215528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5F2302-974A-4D48-8330-A9710E982B5D}"/>
                  </a:ext>
                </a:extLst>
              </p:cNvPr>
              <p:cNvSpPr/>
              <p:nvPr/>
            </p:nvSpPr>
            <p:spPr bwMode="auto">
              <a:xfrm>
                <a:off x="4111609" y="2273645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A328A95-2331-5A4B-BFFC-613DA1168806}"/>
                  </a:ext>
                </a:extLst>
              </p:cNvPr>
              <p:cNvSpPr/>
              <p:nvPr/>
            </p:nvSpPr>
            <p:spPr bwMode="auto">
              <a:xfrm>
                <a:off x="4164586" y="2331762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DC5C938-7483-1948-A328-98627DE403D2}"/>
                  </a:ext>
                </a:extLst>
              </p:cNvPr>
              <p:cNvSpPr/>
              <p:nvPr/>
            </p:nvSpPr>
            <p:spPr bwMode="auto">
              <a:xfrm>
                <a:off x="4217563" y="2389879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584FA0D-497B-FF4E-A9AA-5B5F00A6530B}"/>
                  </a:ext>
                </a:extLst>
              </p:cNvPr>
              <p:cNvSpPr/>
              <p:nvPr/>
            </p:nvSpPr>
            <p:spPr bwMode="auto">
              <a:xfrm>
                <a:off x="4270540" y="2447996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D976696-8054-AE44-AF52-63FCC3CB7879}"/>
                  </a:ext>
                </a:extLst>
              </p:cNvPr>
              <p:cNvSpPr/>
              <p:nvPr/>
            </p:nvSpPr>
            <p:spPr bwMode="auto">
              <a:xfrm>
                <a:off x="4323517" y="2506113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42D9D50-93C0-A24B-9EB0-DC2EF6D0A54F}"/>
                  </a:ext>
                </a:extLst>
              </p:cNvPr>
              <p:cNvSpPr/>
              <p:nvPr/>
            </p:nvSpPr>
            <p:spPr bwMode="auto">
              <a:xfrm>
                <a:off x="4376494" y="2564230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D6EAF4C-A2E1-8642-8AB8-CEDA142778DB}"/>
                  </a:ext>
                </a:extLst>
              </p:cNvPr>
              <p:cNvSpPr/>
              <p:nvPr/>
            </p:nvSpPr>
            <p:spPr bwMode="auto">
              <a:xfrm>
                <a:off x="4429471" y="2622347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D3C1058-FD2D-2B4B-8DFF-09E56F30C33E}"/>
                  </a:ext>
                </a:extLst>
              </p:cNvPr>
              <p:cNvSpPr/>
              <p:nvPr/>
            </p:nvSpPr>
            <p:spPr bwMode="auto">
              <a:xfrm>
                <a:off x="4482448" y="2680464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07C31F9-3645-3540-BEB8-7016CD03A1A2}"/>
                  </a:ext>
                </a:extLst>
              </p:cNvPr>
              <p:cNvSpPr/>
              <p:nvPr/>
            </p:nvSpPr>
            <p:spPr bwMode="auto">
              <a:xfrm>
                <a:off x="4535425" y="2738581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FBF0994-FB4B-0F49-B116-14DC20D342B3}"/>
                  </a:ext>
                </a:extLst>
              </p:cNvPr>
              <p:cNvSpPr/>
              <p:nvPr/>
            </p:nvSpPr>
            <p:spPr bwMode="auto">
              <a:xfrm>
                <a:off x="4588402" y="2796698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229B2FD-2C6E-A448-81E7-9BEE30350A2D}"/>
                  </a:ext>
                </a:extLst>
              </p:cNvPr>
              <p:cNvSpPr/>
              <p:nvPr/>
            </p:nvSpPr>
            <p:spPr bwMode="auto">
              <a:xfrm>
                <a:off x="4641374" y="2854811"/>
                <a:ext cx="523877" cy="523877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B2C1F2-4769-B746-9099-52D15B870DEB}"/>
                </a:ext>
              </a:extLst>
            </p:cNvPr>
            <p:cNvGrpSpPr/>
            <p:nvPr/>
          </p:nvGrpSpPr>
          <p:grpSpPr>
            <a:xfrm>
              <a:off x="4867006" y="2983836"/>
              <a:ext cx="677415" cy="710445"/>
              <a:chOff x="5112544" y="2514141"/>
              <a:chExt cx="677415" cy="71044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5E47C4-ADCC-A748-9E27-FBE8C64120BF}"/>
                  </a:ext>
                </a:extLst>
              </p:cNvPr>
              <p:cNvSpPr/>
              <p:nvPr/>
            </p:nvSpPr>
            <p:spPr bwMode="auto">
              <a:xfrm>
                <a:off x="5112544" y="2514141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ECC90FD-631D-A84D-A53E-D3AB141E0A25}"/>
                  </a:ext>
                </a:extLst>
              </p:cNvPr>
              <p:cNvSpPr/>
              <p:nvPr/>
            </p:nvSpPr>
            <p:spPr bwMode="auto">
              <a:xfrm>
                <a:off x="5145550" y="2549899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0C6A18F-76DB-6A4A-A11B-9229254AF01B}"/>
                  </a:ext>
                </a:extLst>
              </p:cNvPr>
              <p:cNvSpPr/>
              <p:nvPr/>
            </p:nvSpPr>
            <p:spPr bwMode="auto">
              <a:xfrm>
                <a:off x="5178556" y="2585657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D9C14FB-01B5-F447-8B6C-AC3EEF4756F1}"/>
                  </a:ext>
                </a:extLst>
              </p:cNvPr>
              <p:cNvSpPr/>
              <p:nvPr/>
            </p:nvSpPr>
            <p:spPr bwMode="auto">
              <a:xfrm>
                <a:off x="5211562" y="2621415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ED30E8F-3ECE-9F48-B11D-EED2AE92207A}"/>
                  </a:ext>
                </a:extLst>
              </p:cNvPr>
              <p:cNvSpPr/>
              <p:nvPr/>
            </p:nvSpPr>
            <p:spPr bwMode="auto">
              <a:xfrm>
                <a:off x="5244568" y="2657173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CAAE008-63A0-1142-AD1C-CC814C788B2E}"/>
                  </a:ext>
                </a:extLst>
              </p:cNvPr>
              <p:cNvSpPr/>
              <p:nvPr/>
            </p:nvSpPr>
            <p:spPr bwMode="auto">
              <a:xfrm>
                <a:off x="5277574" y="2692931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80B474E-5092-3645-A740-CD76DDDE40D5}"/>
                  </a:ext>
                </a:extLst>
              </p:cNvPr>
              <p:cNvSpPr/>
              <p:nvPr/>
            </p:nvSpPr>
            <p:spPr bwMode="auto">
              <a:xfrm>
                <a:off x="5310580" y="2728689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5081CC-2DEC-9B48-A829-4EDCE01ADC5D}"/>
                  </a:ext>
                </a:extLst>
              </p:cNvPr>
              <p:cNvSpPr/>
              <p:nvPr/>
            </p:nvSpPr>
            <p:spPr bwMode="auto">
              <a:xfrm>
                <a:off x="5343586" y="2764447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85FDCBE-ACA4-8B4F-B7C1-B54ECB43CF26}"/>
                  </a:ext>
                </a:extLst>
              </p:cNvPr>
              <p:cNvSpPr/>
              <p:nvPr/>
            </p:nvSpPr>
            <p:spPr bwMode="auto">
              <a:xfrm>
                <a:off x="5376592" y="2800205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370C431-2F2B-B044-9F14-B398A95292E7}"/>
                  </a:ext>
                </a:extLst>
              </p:cNvPr>
              <p:cNvSpPr/>
              <p:nvPr/>
            </p:nvSpPr>
            <p:spPr bwMode="auto">
              <a:xfrm>
                <a:off x="5409598" y="2835963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F0BC6D2-9ED6-434F-BB2D-262BAE928B0C}"/>
                  </a:ext>
                </a:extLst>
              </p:cNvPr>
              <p:cNvSpPr/>
              <p:nvPr/>
            </p:nvSpPr>
            <p:spPr bwMode="auto">
              <a:xfrm>
                <a:off x="5442604" y="2871721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CE90B11-B8D5-ED44-BE25-BF6C61F50841}"/>
                  </a:ext>
                </a:extLst>
              </p:cNvPr>
              <p:cNvSpPr/>
              <p:nvPr/>
            </p:nvSpPr>
            <p:spPr bwMode="auto">
              <a:xfrm>
                <a:off x="5475610" y="2907479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03BCB0F-50CB-D54A-90F0-A1BD470D9097}"/>
                  </a:ext>
                </a:extLst>
              </p:cNvPr>
              <p:cNvSpPr/>
              <p:nvPr/>
            </p:nvSpPr>
            <p:spPr bwMode="auto">
              <a:xfrm>
                <a:off x="5508611" y="2943238"/>
                <a:ext cx="281348" cy="28134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</p:grp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164F2234-EB87-2943-A05F-476FD6D05BC8}"/>
                </a:ext>
              </a:extLst>
            </p:cNvPr>
            <p:cNvSpPr/>
            <p:nvPr/>
          </p:nvSpPr>
          <p:spPr bwMode="auto">
            <a:xfrm flipV="1">
              <a:off x="5246151" y="2759923"/>
              <a:ext cx="1211836" cy="1158270"/>
            </a:xfrm>
            <a:prstGeom prst="parallelogram">
              <a:avLst>
                <a:gd name="adj" fmla="val 9202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C019B6-2EE6-BC48-8617-BBAB8C4E5618}"/>
                    </a:ext>
                  </a:extLst>
                </p:cNvPr>
                <p:cNvSpPr txBox="1"/>
                <p:nvPr/>
              </p:nvSpPr>
              <p:spPr>
                <a:xfrm>
                  <a:off x="7361217" y="2986173"/>
                  <a:ext cx="857250" cy="705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G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.9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F58E72F-69EA-4592-B93C-D11F29067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217" y="2986173"/>
                  <a:ext cx="857250" cy="7057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D706D423-8E3A-6148-A43B-6F0E9C9077A5}"/>
                </a:ext>
              </a:extLst>
            </p:cNvPr>
            <p:cNvSpPr/>
            <p:nvPr/>
          </p:nvSpPr>
          <p:spPr bwMode="auto">
            <a:xfrm flipV="1">
              <a:off x="6129225" y="3077120"/>
              <a:ext cx="1211836" cy="523877"/>
            </a:xfrm>
            <a:prstGeom prst="parallelogram">
              <a:avLst>
                <a:gd name="adj" fmla="val 9202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49EA46-5E66-6D43-B2FF-6A027F8FE882}"/>
                </a:ext>
              </a:extLst>
            </p:cNvPr>
            <p:cNvSpPr/>
            <p:nvPr/>
          </p:nvSpPr>
          <p:spPr bwMode="auto">
            <a:xfrm>
              <a:off x="1977619" y="3172355"/>
              <a:ext cx="128587" cy="128587"/>
            </a:xfrm>
            <a:prstGeom prst="rect">
              <a:avLst/>
            </a:prstGeom>
            <a:solidFill>
              <a:srgbClr val="FFA3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911D0CB-9026-6345-901F-798742BC75D0}"/>
                </a:ext>
              </a:extLst>
            </p:cNvPr>
            <p:cNvGrpSpPr/>
            <p:nvPr/>
          </p:nvGrpSpPr>
          <p:grpSpPr>
            <a:xfrm>
              <a:off x="1012723" y="3055352"/>
              <a:ext cx="385761" cy="381396"/>
              <a:chOff x="1012723" y="3055352"/>
              <a:chExt cx="385761" cy="38139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8691879-680F-6041-8784-6E4E9BBABA6A}"/>
                  </a:ext>
                </a:extLst>
              </p:cNvPr>
              <p:cNvSpPr/>
              <p:nvPr/>
            </p:nvSpPr>
            <p:spPr bwMode="auto">
              <a:xfrm>
                <a:off x="1012723" y="3055352"/>
                <a:ext cx="128587" cy="128587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8B6986-9BB7-EE47-81B0-4FC5C899C36A}"/>
                  </a:ext>
                </a:extLst>
              </p:cNvPr>
              <p:cNvSpPr/>
              <p:nvPr/>
            </p:nvSpPr>
            <p:spPr bwMode="auto">
              <a:xfrm>
                <a:off x="1141310" y="3055352"/>
                <a:ext cx="128587" cy="128587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9C08075-ADBD-2741-A131-847435CCB7DA}"/>
                  </a:ext>
                </a:extLst>
              </p:cNvPr>
              <p:cNvSpPr/>
              <p:nvPr/>
            </p:nvSpPr>
            <p:spPr bwMode="auto">
              <a:xfrm>
                <a:off x="1269897" y="3055352"/>
                <a:ext cx="128587" cy="128587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D675B93-9AB5-9640-8DE9-50D5A6030F62}"/>
                  </a:ext>
                </a:extLst>
              </p:cNvPr>
              <p:cNvSpPr/>
              <p:nvPr/>
            </p:nvSpPr>
            <p:spPr bwMode="auto">
              <a:xfrm>
                <a:off x="1012723" y="3183939"/>
                <a:ext cx="128587" cy="128587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2F78EB2-FA6B-F34B-B749-5AC6508C24FE}"/>
                  </a:ext>
                </a:extLst>
              </p:cNvPr>
              <p:cNvSpPr/>
              <p:nvPr/>
            </p:nvSpPr>
            <p:spPr bwMode="auto">
              <a:xfrm>
                <a:off x="1141310" y="3183939"/>
                <a:ext cx="128587" cy="128587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A4FFD7A-4715-E045-8BCB-C9FA5DE1C5DE}"/>
                  </a:ext>
                </a:extLst>
              </p:cNvPr>
              <p:cNvSpPr/>
              <p:nvPr/>
            </p:nvSpPr>
            <p:spPr bwMode="auto">
              <a:xfrm>
                <a:off x="1269897" y="3183939"/>
                <a:ext cx="128587" cy="128587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F6A185D-46DA-C243-B263-4496238387B1}"/>
                  </a:ext>
                </a:extLst>
              </p:cNvPr>
              <p:cNvSpPr/>
              <p:nvPr/>
            </p:nvSpPr>
            <p:spPr bwMode="auto">
              <a:xfrm>
                <a:off x="1012723" y="3308161"/>
                <a:ext cx="128587" cy="128587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5BD6604-59DF-8F4F-A893-2B801244D51D}"/>
                  </a:ext>
                </a:extLst>
              </p:cNvPr>
              <p:cNvSpPr/>
              <p:nvPr/>
            </p:nvSpPr>
            <p:spPr bwMode="auto">
              <a:xfrm>
                <a:off x="1141310" y="3308161"/>
                <a:ext cx="128587" cy="128587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EFDFE90-61BD-B14E-ADAB-F93FCD71A6FE}"/>
                  </a:ext>
                </a:extLst>
              </p:cNvPr>
              <p:cNvSpPr/>
              <p:nvPr/>
            </p:nvSpPr>
            <p:spPr bwMode="auto">
              <a:xfrm>
                <a:off x="1269897" y="3308161"/>
                <a:ext cx="128587" cy="128587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SG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2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56817B-90CB-074C-ABD0-8258D32AE1D6}"/>
                </a:ext>
              </a:extLst>
            </p:cNvPr>
            <p:cNvCxnSpPr>
              <a:cxnSpLocks/>
              <a:stCxn id="28" idx="0"/>
              <a:endCxn id="16" idx="1"/>
            </p:cNvCxnSpPr>
            <p:nvPr/>
          </p:nvCxnSpPr>
          <p:spPr bwMode="auto">
            <a:xfrm>
              <a:off x="1334191" y="3055352"/>
              <a:ext cx="643428" cy="18129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7B548B-50DB-4B44-8904-45B289EDEEEF}"/>
                </a:ext>
              </a:extLst>
            </p:cNvPr>
            <p:cNvCxnSpPr>
              <a:cxnSpLocks/>
              <a:stCxn id="34" idx="2"/>
            </p:cNvCxnSpPr>
            <p:nvPr/>
          </p:nvCxnSpPr>
          <p:spPr bwMode="auto">
            <a:xfrm flipV="1">
              <a:off x="1334191" y="3251474"/>
              <a:ext cx="643428" cy="18527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67DA1E0-D181-5F41-89D7-4E9E703D553D}"/>
                    </a:ext>
                  </a:extLst>
                </p:cNvPr>
                <p:cNvSpPr txBox="1"/>
                <p:nvPr/>
              </p:nvSpPr>
              <p:spPr>
                <a:xfrm>
                  <a:off x="527112" y="2035300"/>
                  <a:ext cx="152850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1600" dirty="0"/>
                    <a:t>Conv 1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3×3</m:t>
                      </m:r>
                    </m:oMath>
                  </a14:m>
                  <a:r>
                    <a:rPr lang="en-SG" sz="1600" dirty="0"/>
                    <a:t> Filters</a:t>
                  </a: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4AA6F72-D763-4C64-8B8D-CADA3DB49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12" y="2035300"/>
                  <a:ext cx="1528504" cy="584775"/>
                </a:xfrm>
                <a:prstGeom prst="rect">
                  <a:avLst/>
                </a:prstGeom>
                <a:blipFill>
                  <a:blip r:embed="rId4"/>
                  <a:stretch>
                    <a:fillRect t="-3125" b="-12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AC8822C-1BD3-B14D-B3A3-8D9A62769635}"/>
                    </a:ext>
                  </a:extLst>
                </p:cNvPr>
                <p:cNvSpPr txBox="1"/>
                <p:nvPr/>
              </p:nvSpPr>
              <p:spPr>
                <a:xfrm>
                  <a:off x="2740948" y="2035300"/>
                  <a:ext cx="152850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1600" dirty="0"/>
                    <a:t>Conv 2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3×3</m:t>
                      </m:r>
                    </m:oMath>
                  </a14:m>
                  <a:r>
                    <a:rPr lang="en-SG" sz="1600" dirty="0"/>
                    <a:t> Filters</a:t>
                  </a: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1ACC0D9-5263-41B9-8209-739855A03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0948" y="2035300"/>
                  <a:ext cx="1528504" cy="584775"/>
                </a:xfrm>
                <a:prstGeom prst="rect">
                  <a:avLst/>
                </a:prstGeom>
                <a:blipFill>
                  <a:blip r:embed="rId5"/>
                  <a:stretch>
                    <a:fillRect t="-3125" b="-1250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35D76E-7DC0-EC41-8170-7152162A0622}"/>
                    </a:ext>
                  </a:extLst>
                </p:cNvPr>
                <p:cNvSpPr txBox="1"/>
                <p:nvPr/>
              </p:nvSpPr>
              <p:spPr>
                <a:xfrm>
                  <a:off x="2082416" y="4074875"/>
                  <a:ext cx="152850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1600" dirty="0"/>
                    <a:t>Max Pool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B0EB7124-421E-4E7C-A870-78F7A2EDC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416" y="4074875"/>
                  <a:ext cx="1528504" cy="584775"/>
                </a:xfrm>
                <a:prstGeom prst="rect">
                  <a:avLst/>
                </a:prstGeom>
                <a:blipFill>
                  <a:blip r:embed="rId6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C15460B-483B-B244-B284-078738FD179B}"/>
                    </a:ext>
                  </a:extLst>
                </p:cNvPr>
                <p:cNvSpPr txBox="1"/>
                <p:nvPr/>
              </p:nvSpPr>
              <p:spPr>
                <a:xfrm>
                  <a:off x="4342446" y="4074875"/>
                  <a:ext cx="152850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SG" sz="1600" dirty="0"/>
                    <a:t>Max Pool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SG" sz="1600" b="0" i="1" smtClean="0">
                            <a:latin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en-SG" sz="16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1CF4058-B17D-4D37-AC93-034808B54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446" y="4074875"/>
                  <a:ext cx="1528504" cy="584775"/>
                </a:xfrm>
                <a:prstGeom prst="rect">
                  <a:avLst/>
                </a:prstGeom>
                <a:blipFill>
                  <a:blip r:embed="rId7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4A5713-0EB8-BB4E-A968-DFD1D6A2C677}"/>
                </a:ext>
              </a:extLst>
            </p:cNvPr>
            <p:cNvSpPr txBox="1"/>
            <p:nvPr/>
          </p:nvSpPr>
          <p:spPr>
            <a:xfrm>
              <a:off x="4408458" y="2158410"/>
              <a:ext cx="1528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/>
                <a:t>Flatten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94FC2-3459-404E-AE57-9C0149B28834}"/>
                </a:ext>
              </a:extLst>
            </p:cNvPr>
            <p:cNvSpPr txBox="1"/>
            <p:nvPr/>
          </p:nvSpPr>
          <p:spPr>
            <a:xfrm>
              <a:off x="5755152" y="2768038"/>
              <a:ext cx="1569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dirty="0"/>
                <a:t>FCNN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162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4C1FD-B86C-3B42-A032-BA2F0D54B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CNNs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11691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1B50-DE68-42CF-BE6A-1E0D143C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94406-0DF4-4814-89DD-E6E971D392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4852852-65A7-43B6-8A77-A72ABF1EB067}"/>
              </a:ext>
            </a:extLst>
          </p:cNvPr>
          <p:cNvSpPr txBox="1">
            <a:spLocks/>
          </p:cNvSpPr>
          <p:nvPr/>
        </p:nvSpPr>
        <p:spPr>
          <a:xfrm>
            <a:off x="611188" y="2193925"/>
            <a:ext cx="8628062" cy="4740275"/>
          </a:xfrm>
          <a:prstGeom prst="rect">
            <a:avLst/>
          </a:prstGeom>
        </p:spPr>
        <p:txBody>
          <a:bodyPr/>
          <a:lstStyle>
            <a:lvl1pPr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5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374650" indent="6350"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755650"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2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1143000" indent="6350"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200" i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4pPr>
            <a:lvl5pPr marL="1524000"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/>
              <a:t>Convolution Neural Networks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/>
              <a:t>Suitable for data with spatial structure (e.g. images)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b="0" dirty="0"/>
              <a:t>Convolution </a:t>
            </a:r>
            <a:r>
              <a:rPr lang="en-US" dirty="0"/>
              <a:t>and pooling builds equivariance, invariance</a:t>
            </a:r>
          </a:p>
          <a:p>
            <a:endParaRPr lang="en-US" b="0" dirty="0"/>
          </a:p>
          <a:p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/>
              <a:t>What about text data?</a:t>
            </a:r>
          </a:p>
          <a:p>
            <a:r>
              <a:rPr lang="en-US" b="0" dirty="0"/>
              <a:t> Recurrent Neural Networks (short lecture after mid-term)</a:t>
            </a:r>
          </a:p>
          <a:p>
            <a:pPr marL="717550" lvl="1" indent="-342900">
              <a:buFont typeface="Arial" panose="020B0604020202020204" pitchFamily="34" charset="0"/>
              <a:buChar char="•"/>
            </a:pPr>
            <a:r>
              <a:rPr lang="en-US" dirty="0"/>
              <a:t>Suitable for data with temporal structure (e.g. text, time series)</a:t>
            </a:r>
          </a:p>
          <a:p>
            <a:endParaRPr lang="en-US" b="0" dirty="0"/>
          </a:p>
          <a:p>
            <a:r>
              <a:rPr lang="en-US" b="0" dirty="0"/>
              <a:t>They can build powerful models!</a:t>
            </a:r>
          </a:p>
        </p:txBody>
      </p:sp>
    </p:spTree>
    <p:extLst>
      <p:ext uri="{BB962C8B-B14F-4D97-AF65-F5344CB8AC3E}">
        <p14:creationId xmlns:p14="http://schemas.microsoft.com/office/powerpoint/2010/main" val="244521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D935-11B7-4FEA-B6DB-796AA441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5E125-D9C6-421A-9D85-F0706BE0D3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A8B8615-9B2D-42D8-B180-3DB0B102CB11}"/>
              </a:ext>
            </a:extLst>
          </p:cNvPr>
          <p:cNvSpPr txBox="1">
            <a:spLocks/>
          </p:cNvSpPr>
          <p:nvPr/>
        </p:nvSpPr>
        <p:spPr>
          <a:xfrm>
            <a:off x="611188" y="2193925"/>
            <a:ext cx="8823757" cy="4740275"/>
          </a:xfrm>
          <a:prstGeom prst="rect">
            <a:avLst/>
          </a:prstGeom>
        </p:spPr>
        <p:txBody>
          <a:bodyPr/>
          <a:lstStyle>
            <a:lvl1pPr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500" b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374650" indent="6350"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6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2pPr>
            <a:lvl3pPr marL="755650"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2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1143000" indent="6350"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200" i="1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4pPr>
            <a:lvl5pPr marL="1524000" algn="l" defTabSz="1014413" rtl="0" eaLnBrk="0" fontAlgn="base" hangingPunct="0">
              <a:spcBef>
                <a:spcPct val="20000"/>
              </a:spcBef>
              <a:spcAft>
                <a:spcPct val="0"/>
              </a:spcAft>
              <a:defRPr sz="2000" kern="1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0" dirty="0"/>
              <a:t>Style: similar to homework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0" dirty="0"/>
              <a:t>Duration: 1 hour 30 mins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0" dirty="0"/>
              <a:t>Date and time: </a:t>
            </a:r>
            <a:r>
              <a:rPr lang="en-SG" sz="2000" dirty="0"/>
              <a:t>2:00pm to 3:30pm on 1</a:t>
            </a:r>
            <a:r>
              <a:rPr lang="en-SG" sz="2000" b="0" dirty="0"/>
              <a:t> Oct 2022 (details will be sent next week)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0" dirty="0"/>
              <a:t>A short online lecture (on Zoom) will follow the test (between 4pm-5</a:t>
            </a:r>
            <a:r>
              <a:rPr lang="en-SG" sz="2000" b="0" u="sng" dirty="0"/>
              <a:t>pm</a:t>
            </a:r>
            <a:r>
              <a:rPr lang="en-SG" sz="2000" b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0" dirty="0"/>
              <a:t>Practice: test questions/answers from last year will be uploaded in the next few days. </a:t>
            </a:r>
            <a:endParaRPr lang="en-SG" b="0" dirty="0"/>
          </a:p>
        </p:txBody>
      </p:sp>
    </p:spTree>
    <p:extLst>
      <p:ext uri="{BB962C8B-B14F-4D97-AF65-F5344CB8AC3E}">
        <p14:creationId xmlns:p14="http://schemas.microsoft.com/office/powerpoint/2010/main" val="47379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13E5B-7B24-2247-BB28-99DDB7C05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Wrong with FCNNs?</a:t>
            </a:r>
          </a:p>
        </p:txBody>
      </p:sp>
    </p:spTree>
    <p:extLst>
      <p:ext uri="{BB962C8B-B14F-4D97-AF65-F5344CB8AC3E}">
        <p14:creationId xmlns:p14="http://schemas.microsoft.com/office/powerpoint/2010/main" val="157917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960E-A635-7548-A2F1-9BC2C833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Fully Connected 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3AA5-DB2E-7948-B661-FBC1003E30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7BD18D-E6F7-5247-8B4B-2F3E7AF93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738" y="2193925"/>
            <a:ext cx="7178961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47C0-50F9-B243-AE21-43F2290F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1B5A1-46B5-F74A-9C8B-E94EEBF5F9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1A90A0-2D20-7749-BF09-BDCABE4D5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2193925"/>
                <a:ext cx="8628062" cy="1711038"/>
              </a:xfrm>
            </p:spPr>
            <p:txBody>
              <a:bodyPr/>
              <a:lstStyle/>
              <a:p>
                <a:r>
                  <a:rPr lang="en-US" b="0" dirty="0"/>
                  <a:t>A </a:t>
                </a:r>
                <a:r>
                  <a:rPr lang="en-US" dirty="0"/>
                  <a:t>permutation</a:t>
                </a:r>
                <a:r>
                  <a:rPr lang="en-US" b="0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objects is one-to-one transformation of these objects. </a:t>
                </a:r>
              </a:p>
              <a:p>
                <a:r>
                  <a:rPr lang="en-US" b="0" dirty="0"/>
                  <a:t>In other words, it is a bijection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1A90A0-2D20-7749-BF09-BDCABE4D5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2193925"/>
                <a:ext cx="8628062" cy="1711038"/>
              </a:xfrm>
              <a:blipFill>
                <a:blip r:embed="rId2"/>
                <a:stretch>
                  <a:fillRect l="-1176" t="-2963" r="-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3C9BA06-0D73-1740-B61C-40E365BE217A}"/>
              </a:ext>
            </a:extLst>
          </p:cNvPr>
          <p:cNvGrpSpPr/>
          <p:nvPr/>
        </p:nvGrpSpPr>
        <p:grpSpPr>
          <a:xfrm>
            <a:off x="2544418" y="4166167"/>
            <a:ext cx="4853113" cy="1699749"/>
            <a:chOff x="3240157" y="4219177"/>
            <a:chExt cx="4853113" cy="16997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5">
                  <a:extLst>
                    <a:ext uri="{FF2B5EF4-FFF2-40B4-BE49-F238E27FC236}">
                      <a16:creationId xmlns:a16="http://schemas.microsoft.com/office/drawing/2014/main" id="{44D60BB1-1C19-3841-9338-B136A07EC38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240158" y="4219177"/>
                  <a:ext cx="2821125" cy="506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101384" tIns="50691" rIns="101384" bIns="50691" numCol="1" anchor="t" anchorCtr="0" compatLnSpc="1">
                  <a:prstTxWarp prst="textNoShape">
                    <a:avLst/>
                  </a:prstTxWarp>
                </a:bodyPr>
                <a:lstStyle>
                  <a:lvl1pPr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500" b="1" kern="1200">
                      <a:solidFill>
                        <a:srgbClr val="003399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74650" indent="6350"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600" kern="1200">
                      <a:solidFill>
                        <a:srgbClr val="003399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55650"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200" b="1" kern="1200">
                      <a:solidFill>
                        <a:srgbClr val="FF6600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43000" indent="6350"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200" i="1" kern="1200">
                      <a:solidFill>
                        <a:srgbClr val="003399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24000"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000" kern="1200">
                      <a:solidFill>
                        <a:srgbClr val="003399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1,2,3,4,5,6,7,8,9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Content Placeholder 5">
                  <a:extLst>
                    <a:ext uri="{FF2B5EF4-FFF2-40B4-BE49-F238E27FC236}">
                      <a16:creationId xmlns:a16="http://schemas.microsoft.com/office/drawing/2014/main" id="{44D60BB1-1C19-3841-9338-B136A07EC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40158" y="4219177"/>
                  <a:ext cx="2821125" cy="5064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5">
                  <a:extLst>
                    <a:ext uri="{FF2B5EF4-FFF2-40B4-BE49-F238E27FC236}">
                      <a16:creationId xmlns:a16="http://schemas.microsoft.com/office/drawing/2014/main" id="{C8877EBF-CFAA-8043-A7D1-7D64AE72754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240157" y="5412512"/>
                  <a:ext cx="2821125" cy="506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101384" tIns="50691" rIns="101384" bIns="50691" numCol="1" anchor="t" anchorCtr="0" compatLnSpc="1">
                  <a:prstTxWarp prst="textNoShape">
                    <a:avLst/>
                  </a:prstTxWarp>
                </a:bodyPr>
                <a:lstStyle>
                  <a:lvl1pPr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500" b="1" kern="1200">
                      <a:solidFill>
                        <a:srgbClr val="003399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74650" indent="6350"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600" kern="1200">
                      <a:solidFill>
                        <a:srgbClr val="003399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55650"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200" b="1" kern="1200">
                      <a:solidFill>
                        <a:srgbClr val="FF6600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43000" indent="6350"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200" i="1" kern="1200">
                      <a:solidFill>
                        <a:srgbClr val="003399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524000" algn="l" defTabSz="10144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000" kern="1200">
                      <a:solidFill>
                        <a:srgbClr val="003399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3,9,1,5,4,6,8,7,2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Content Placeholder 5">
                  <a:extLst>
                    <a:ext uri="{FF2B5EF4-FFF2-40B4-BE49-F238E27FC236}">
                      <a16:creationId xmlns:a16="http://schemas.microsoft.com/office/drawing/2014/main" id="{C8877EBF-CFAA-8043-A7D1-7D64AE727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40157" y="5412512"/>
                  <a:ext cx="2821125" cy="5064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7A8414CD-19C6-754B-AA1E-5C7FD686630D}"/>
                </a:ext>
              </a:extLst>
            </p:cNvPr>
            <p:cNvSpPr/>
            <p:nvPr/>
          </p:nvSpPr>
          <p:spPr bwMode="auto">
            <a:xfrm>
              <a:off x="4524823" y="4724495"/>
              <a:ext cx="251791" cy="689113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F2845C3-1191-2847-AEBA-9646275B47CA}"/>
                    </a:ext>
                  </a:extLst>
                </p:cNvPr>
                <p:cNvSpPr/>
                <p:nvPr/>
              </p:nvSpPr>
              <p:spPr>
                <a:xfrm>
                  <a:off x="3913222" y="4830524"/>
                  <a:ext cx="438646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1014413">
                    <a:spcBef>
                      <a:spcPct val="2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500" i="1" dirty="0">
                    <a:solidFill>
                      <a:srgbClr val="003399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F2845C3-1191-2847-AEBA-9646275B47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222" y="4830524"/>
                  <a:ext cx="438646" cy="477054"/>
                </a:xfrm>
                <a:prstGeom prst="rect">
                  <a:avLst/>
                </a:prstGeom>
                <a:blipFill>
                  <a:blip r:embed="rId5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CBEABC-4AA7-D74D-A824-9F478CC065B0}"/>
                    </a:ext>
                  </a:extLst>
                </p:cNvPr>
                <p:cNvSpPr/>
                <p:nvPr/>
              </p:nvSpPr>
              <p:spPr>
                <a:xfrm>
                  <a:off x="4980302" y="4830524"/>
                  <a:ext cx="3112968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1014413">
                    <a:spcBef>
                      <a:spcPct val="2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500" b="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500" b="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  <m:t>=3, </m:t>
                        </m:r>
                        <m:r>
                          <a:rPr lang="en-US" sz="2500" b="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500" b="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500" b="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</a:rPr>
                          <m:t>=9…</m:t>
                        </m:r>
                      </m:oMath>
                    </m:oMathPara>
                  </a14:m>
                  <a:endParaRPr lang="en-US" sz="2500" i="1" dirty="0">
                    <a:solidFill>
                      <a:srgbClr val="003399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CBEABC-4AA7-D74D-A824-9F478CC06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302" y="4830524"/>
                  <a:ext cx="3112968" cy="477054"/>
                </a:xfrm>
                <a:prstGeom prst="rect">
                  <a:avLst/>
                </a:prstGeom>
                <a:blipFill>
                  <a:blip r:embed="rId6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7947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47C0-50F9-B243-AE21-43F2290F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Invariance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1B5A1-46B5-F74A-9C8B-E94EEBF5F9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1A90A0-2D20-7749-BF09-BDCABE4D5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2193924"/>
                <a:ext cx="8628062" cy="4487863"/>
              </a:xfrm>
            </p:spPr>
            <p:txBody>
              <a:bodyPr/>
              <a:lstStyle/>
              <a:p>
                <a:r>
                  <a:rPr lang="en-US" b="0" dirty="0"/>
                  <a:t>Observe that the FCNN hypothesis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b="0" dirty="0"/>
                  <a:t> has the following invariance property:</a:t>
                </a:r>
              </a:p>
              <a:p>
                <a:endParaRPr lang="en-US" b="0" dirty="0"/>
              </a:p>
              <a:p>
                <a:r>
                  <a:rPr lang="en-US" b="0" dirty="0"/>
                  <a:t>	</a:t>
                </a:r>
                <a:r>
                  <a:rPr lang="en-US" b="0" i="1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b="0" i="1" dirty="0"/>
                  <a:t>, then for any permutation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i="1" dirty="0"/>
                  <a:t> on the 	indices,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b="0" i="1" dirty="0"/>
                  <a:t>, then 	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b="0" i="1" dirty="0"/>
                  <a:t> as well</a:t>
                </a:r>
              </a:p>
              <a:p>
                <a:endParaRPr lang="en-US" b="0" dirty="0"/>
              </a:p>
              <a:p>
                <a:r>
                  <a:rPr lang="en-US" b="0" dirty="0"/>
                  <a:t>In other words, we do not care about permuting the signal’s components since if we can fit one permutation, we can fit any permutation! Is this sensible?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1A90A0-2D20-7749-BF09-BDCABE4D5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2193924"/>
                <a:ext cx="8628062" cy="4487863"/>
              </a:xfrm>
              <a:blipFill>
                <a:blip r:embed="rId2"/>
                <a:stretch>
                  <a:fillRect l="-1176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37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39D65D-0693-4442-B04D-4FB85AC87E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  <a:p>
            <a:pPr>
              <a:defRPr/>
            </a:pPr>
            <a:endParaRPr lang="en-GB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1E69F6-4D76-496B-8587-FA6AD6F9D370}"/>
              </a:ext>
            </a:extLst>
          </p:cNvPr>
          <p:cNvGrpSpPr/>
          <p:nvPr/>
        </p:nvGrpSpPr>
        <p:grpSpPr>
          <a:xfrm>
            <a:off x="466443" y="1056094"/>
            <a:ext cx="9219175" cy="5217132"/>
            <a:chOff x="484700" y="1474383"/>
            <a:chExt cx="9219175" cy="52171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9AE8C7-5EB8-4187-9855-D59CDB9AB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311"/>
            <a:stretch/>
          </p:blipFill>
          <p:spPr>
            <a:xfrm>
              <a:off x="521213" y="1474383"/>
              <a:ext cx="9182662" cy="17120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202E0-F135-4EA7-9DF4-D95D477BA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7488"/>
            <a:stretch/>
          </p:blipFill>
          <p:spPr>
            <a:xfrm>
              <a:off x="484700" y="4902740"/>
              <a:ext cx="9182662" cy="1788775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38E593B4-922F-41AE-8B49-1BC11CB4F2E1}"/>
                </a:ext>
              </a:extLst>
            </p:cNvPr>
            <p:cNvSpPr/>
            <p:nvPr/>
          </p:nvSpPr>
          <p:spPr bwMode="auto">
            <a:xfrm rot="5400000">
              <a:off x="4409147" y="3774931"/>
              <a:ext cx="1406794" cy="53932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1ADADF-3CD2-4DAB-8E81-CC9BDC8EB687}"/>
                </a:ext>
              </a:extLst>
            </p:cNvPr>
            <p:cNvSpPr txBox="1"/>
            <p:nvPr/>
          </p:nvSpPr>
          <p:spPr>
            <a:xfrm>
              <a:off x="5382208" y="3629096"/>
              <a:ext cx="17509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Random Permutation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257511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D0D5FF-520D-4FD4-AEFC-54C6600B29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62870" y="7040540"/>
            <a:ext cx="3426321" cy="4044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GB" altLang="en-US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GB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EB8DB5-2FFB-46D0-8045-76042A53D74A}"/>
              </a:ext>
            </a:extLst>
          </p:cNvPr>
          <p:cNvGrpSpPr/>
          <p:nvPr/>
        </p:nvGrpSpPr>
        <p:grpSpPr>
          <a:xfrm>
            <a:off x="297946" y="1168118"/>
            <a:ext cx="9556170" cy="5259953"/>
            <a:chOff x="434136" y="885217"/>
            <a:chExt cx="9556170" cy="5259953"/>
          </a:xfrm>
        </p:grpSpPr>
        <p:pic>
          <p:nvPicPr>
            <p:cNvPr id="8" name="Picture 7" descr="A cat with its mouth open&#10;&#10;Description automatically generated">
              <a:extLst>
                <a:ext uri="{FF2B5EF4-FFF2-40B4-BE49-F238E27FC236}">
                  <a16:creationId xmlns:a16="http://schemas.microsoft.com/office/drawing/2014/main" id="{4A087FC1-E78E-474E-BF2E-31CB422D4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21" t="10845" r="9930" b="11829"/>
            <a:stretch/>
          </p:blipFill>
          <p:spPr>
            <a:xfrm>
              <a:off x="6381345" y="885217"/>
              <a:ext cx="3608961" cy="5233481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381BBEF-9E94-4D57-A92A-9ADF454D1FD6}"/>
                </a:ext>
              </a:extLst>
            </p:cNvPr>
            <p:cNvSpPr/>
            <p:nvPr/>
          </p:nvSpPr>
          <p:spPr bwMode="auto">
            <a:xfrm>
              <a:off x="4212077" y="3258766"/>
              <a:ext cx="2039198" cy="53932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10B97F-AB74-4C7D-A28D-E0152FEC8488}"/>
                </a:ext>
              </a:extLst>
            </p:cNvPr>
            <p:cNvSpPr txBox="1"/>
            <p:nvPr/>
          </p:nvSpPr>
          <p:spPr>
            <a:xfrm>
              <a:off x="4356185" y="2518534"/>
              <a:ext cx="17509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Random Permutation</a:t>
              </a:r>
              <a:endParaRPr lang="en-SG" dirty="0"/>
            </a:p>
          </p:txBody>
        </p:sp>
        <p:pic>
          <p:nvPicPr>
            <p:cNvPr id="12" name="Picture 11" descr="A cat with its mouth open&#10;&#10;Description automatically generated">
              <a:extLst>
                <a:ext uri="{FF2B5EF4-FFF2-40B4-BE49-F238E27FC236}">
                  <a16:creationId xmlns:a16="http://schemas.microsoft.com/office/drawing/2014/main" id="{BC7EAB87-66DF-4A66-B18A-3F696CB28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61" t="10845" r="52090" b="11829"/>
            <a:stretch/>
          </p:blipFill>
          <p:spPr>
            <a:xfrm>
              <a:off x="434136" y="911689"/>
              <a:ext cx="3608961" cy="523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21685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1134</Words>
  <Application>Microsoft Macintosh PowerPoint</Application>
  <PresentationFormat>Custom</PresentationFormat>
  <Paragraphs>280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Times</vt:lpstr>
      <vt:lpstr>Times New Roman</vt:lpstr>
      <vt:lpstr>Blank</vt:lpstr>
      <vt:lpstr>PowerPoint Presentation</vt:lpstr>
      <vt:lpstr>Homework 1</vt:lpstr>
      <vt:lpstr>Last time</vt:lpstr>
      <vt:lpstr>PowerPoint Presentation</vt:lpstr>
      <vt:lpstr>Recall The Fully Connected NN Architecture</vt:lpstr>
      <vt:lpstr>Permutations</vt:lpstr>
      <vt:lpstr>Permutation Invariance</vt:lpstr>
      <vt:lpstr>PowerPoint Presentation</vt:lpstr>
      <vt:lpstr>PowerPoint Presentation</vt:lpstr>
      <vt:lpstr>PowerPoint Presentation</vt:lpstr>
      <vt:lpstr>Limitation of FCNN The permutation invariance property loses spatial/temporal structure in the data!</vt:lpstr>
      <vt:lpstr>PowerPoint Presentation</vt:lpstr>
      <vt:lpstr>Convolutions</vt:lpstr>
      <vt:lpstr>What do convolutions do?</vt:lpstr>
      <vt:lpstr>Discrete Convolutions</vt:lpstr>
      <vt:lpstr>Discrete Convolutions</vt:lpstr>
      <vt:lpstr>Convolution vs Cross-Correlation</vt:lpstr>
      <vt:lpstr>Finite Convolutions and Boundary Conditions</vt:lpstr>
      <vt:lpstr>Finite Convolutions and Boundary Conditions</vt:lpstr>
      <vt:lpstr>Finite Convolutions and Boundary Conditions</vt:lpstr>
      <vt:lpstr>Finite Convolutions and Boundary Conditions</vt:lpstr>
      <vt:lpstr>Convolution in 2D</vt:lpstr>
      <vt:lpstr>Example: Convolutions in 2D</vt:lpstr>
      <vt:lpstr>Image Input Data</vt:lpstr>
      <vt:lpstr>Convolutional Layer</vt:lpstr>
      <vt:lpstr>Why Convolutions?</vt:lpstr>
      <vt:lpstr>Effective Feature Extractors</vt:lpstr>
      <vt:lpstr>Equivariance</vt:lpstr>
      <vt:lpstr>Invariance</vt:lpstr>
      <vt:lpstr>Equivariance and Invariance</vt:lpstr>
      <vt:lpstr>Shrinking/Focusing the Hypothesis Space</vt:lpstr>
      <vt:lpstr>Pooling Layers</vt:lpstr>
      <vt:lpstr>A Typical CNN Architecture</vt:lpstr>
      <vt:lpstr>PowerPoint Presentation</vt:lpstr>
      <vt:lpstr>Summary</vt:lpstr>
      <vt:lpstr>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Qianxiao</dc:creator>
  <cp:lastModifiedBy>Soufiane Hayou</cp:lastModifiedBy>
  <cp:revision>12</cp:revision>
  <dcterms:created xsi:type="dcterms:W3CDTF">2019-09-20T08:28:44Z</dcterms:created>
  <dcterms:modified xsi:type="dcterms:W3CDTF">2022-09-16T13:31:42Z</dcterms:modified>
</cp:coreProperties>
</file>